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727" r:id="rId4"/>
    <p:sldId id="690" r:id="rId5"/>
    <p:sldId id="711" r:id="rId6"/>
    <p:sldId id="761" r:id="rId7"/>
    <p:sldId id="762" r:id="rId8"/>
    <p:sldId id="763" r:id="rId9"/>
    <p:sldId id="765" r:id="rId10"/>
    <p:sldId id="760" r:id="rId11"/>
    <p:sldId id="776" r:id="rId12"/>
    <p:sldId id="766" r:id="rId13"/>
    <p:sldId id="768" r:id="rId14"/>
    <p:sldId id="770" r:id="rId15"/>
    <p:sldId id="769" r:id="rId16"/>
    <p:sldId id="771" r:id="rId17"/>
    <p:sldId id="767" r:id="rId18"/>
    <p:sldId id="772" r:id="rId19"/>
    <p:sldId id="773" r:id="rId20"/>
    <p:sldId id="775" r:id="rId21"/>
    <p:sldId id="774" r:id="rId22"/>
    <p:sldId id="764" r:id="rId23"/>
    <p:sldId id="273" r:id="rId24"/>
    <p:sldId id="274" r:id="rId2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C2E3380-1974-4A91-BF54-696CCCBEBEE4}" v="3068" dt="2025-05-08T14:54:44.2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065" autoAdjust="0"/>
  </p:normalViewPr>
  <p:slideViewPr>
    <p:cSldViewPr snapToGrid="0">
      <p:cViewPr varScale="1">
        <p:scale>
          <a:sx n="67" d="100"/>
          <a:sy n="67" d="100"/>
        </p:scale>
        <p:origin x="1219" y="27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ffrey Starnes" userId="437800095dab864d" providerId="LiveId" clId="{3C2E3380-1974-4A91-BF54-696CCCBEBEE4}"/>
    <pc:docChg chg="undo custSel addSld delSld modSld sldOrd modMainMaster">
      <pc:chgData name="Jeffrey Starnes" userId="437800095dab864d" providerId="LiveId" clId="{3C2E3380-1974-4A91-BF54-696CCCBEBEE4}" dt="2025-05-08T14:54:44.293" v="3886"/>
      <pc:docMkLst>
        <pc:docMk/>
      </pc:docMkLst>
      <pc:sldChg chg="modSp mod">
        <pc:chgData name="Jeffrey Starnes" userId="437800095dab864d" providerId="LiveId" clId="{3C2E3380-1974-4A91-BF54-696CCCBEBEE4}" dt="2025-05-06T18:21:39.337" v="3652" actId="20577"/>
        <pc:sldMkLst>
          <pc:docMk/>
          <pc:sldMk cId="1205363184" sldId="256"/>
        </pc:sldMkLst>
        <pc:spChg chg="mod">
          <ac:chgData name="Jeffrey Starnes" userId="437800095dab864d" providerId="LiveId" clId="{3C2E3380-1974-4A91-BF54-696CCCBEBEE4}" dt="2025-05-06T18:21:39.337" v="3652" actId="20577"/>
          <ac:spMkLst>
            <pc:docMk/>
            <pc:sldMk cId="1205363184" sldId="256"/>
            <ac:spMk id="2" creationId="{D46C54B5-678F-DFBA-520C-DFEA136DE69A}"/>
          </ac:spMkLst>
        </pc:spChg>
        <pc:spChg chg="mod">
          <ac:chgData name="Jeffrey Starnes" userId="437800095dab864d" providerId="LiveId" clId="{3C2E3380-1974-4A91-BF54-696CCCBEBEE4}" dt="2025-05-06T17:13:33.560" v="161" actId="1076"/>
          <ac:spMkLst>
            <pc:docMk/>
            <pc:sldMk cId="1205363184" sldId="256"/>
            <ac:spMk id="3" creationId="{D210FF9D-E26B-7DB2-FD45-16D791D31E2F}"/>
          </ac:spMkLst>
        </pc:spChg>
      </pc:sldChg>
      <pc:sldChg chg="modSp mod">
        <pc:chgData name="Jeffrey Starnes" userId="437800095dab864d" providerId="LiveId" clId="{3C2E3380-1974-4A91-BF54-696CCCBEBEE4}" dt="2025-05-06T17:15:46.014" v="401" actId="20577"/>
        <pc:sldMkLst>
          <pc:docMk/>
          <pc:sldMk cId="2680128110" sldId="257"/>
        </pc:sldMkLst>
        <pc:spChg chg="mod">
          <ac:chgData name="Jeffrey Starnes" userId="437800095dab864d" providerId="LiveId" clId="{3C2E3380-1974-4A91-BF54-696CCCBEBEE4}" dt="2025-05-06T17:15:46.014" v="401" actId="20577"/>
          <ac:spMkLst>
            <pc:docMk/>
            <pc:sldMk cId="2680128110" sldId="257"/>
            <ac:spMk id="3" creationId="{22054BB2-4F8D-C59C-225A-23C9238CFAE1}"/>
          </ac:spMkLst>
        </pc:spChg>
      </pc:sldChg>
      <pc:sldChg chg="modSp modAnim">
        <pc:chgData name="Jeffrey Starnes" userId="437800095dab864d" providerId="LiveId" clId="{3C2E3380-1974-4A91-BF54-696CCCBEBEE4}" dt="2025-05-06T18:15:17.675" v="3124" actId="20577"/>
        <pc:sldMkLst>
          <pc:docMk/>
          <pc:sldMk cId="1037530946" sldId="273"/>
        </pc:sldMkLst>
        <pc:spChg chg="mod">
          <ac:chgData name="Jeffrey Starnes" userId="437800095dab864d" providerId="LiveId" clId="{3C2E3380-1974-4A91-BF54-696CCCBEBEE4}" dt="2025-05-06T18:15:17.675" v="3124" actId="20577"/>
          <ac:spMkLst>
            <pc:docMk/>
            <pc:sldMk cId="1037530946" sldId="273"/>
            <ac:spMk id="3" creationId="{2B2CEEF4-CEFD-DF44-623F-4CC71D322624}"/>
          </ac:spMkLst>
        </pc:spChg>
      </pc:sldChg>
      <pc:sldChg chg="modSp mod">
        <pc:chgData name="Jeffrey Starnes" userId="437800095dab864d" providerId="LiveId" clId="{3C2E3380-1974-4A91-BF54-696CCCBEBEE4}" dt="2025-05-06T17:11:20.707" v="153" actId="20577"/>
        <pc:sldMkLst>
          <pc:docMk/>
          <pc:sldMk cId="2919768086" sldId="274"/>
        </pc:sldMkLst>
        <pc:spChg chg="mod">
          <ac:chgData name="Jeffrey Starnes" userId="437800095dab864d" providerId="LiveId" clId="{3C2E3380-1974-4A91-BF54-696CCCBEBEE4}" dt="2025-05-06T17:11:20.707" v="153" actId="20577"/>
          <ac:spMkLst>
            <pc:docMk/>
            <pc:sldMk cId="2919768086" sldId="274"/>
            <ac:spMk id="3" creationId="{2B2CEEF4-CEFD-DF44-623F-4CC71D322624}"/>
          </ac:spMkLst>
        </pc:spChg>
      </pc:sldChg>
      <pc:sldChg chg="modSp mod ord">
        <pc:chgData name="Jeffrey Starnes" userId="437800095dab864d" providerId="LiveId" clId="{3C2E3380-1974-4A91-BF54-696CCCBEBEE4}" dt="2025-05-06T17:17:45.810" v="579"/>
        <pc:sldMkLst>
          <pc:docMk/>
          <pc:sldMk cId="12512671" sldId="690"/>
        </pc:sldMkLst>
        <pc:spChg chg="mod">
          <ac:chgData name="Jeffrey Starnes" userId="437800095dab864d" providerId="LiveId" clId="{3C2E3380-1974-4A91-BF54-696CCCBEBEE4}" dt="2025-05-06T17:09:40.272" v="84" actId="20577"/>
          <ac:spMkLst>
            <pc:docMk/>
            <pc:sldMk cId="12512671" sldId="690"/>
            <ac:spMk id="2" creationId="{4E51F361-361C-786A-AD40-9CBDD371E794}"/>
          </ac:spMkLst>
        </pc:spChg>
        <pc:spChg chg="mod">
          <ac:chgData name="Jeffrey Starnes" userId="437800095dab864d" providerId="LiveId" clId="{3C2E3380-1974-4A91-BF54-696CCCBEBEE4}" dt="2025-05-06T17:09:53.421" v="88" actId="122"/>
          <ac:spMkLst>
            <pc:docMk/>
            <pc:sldMk cId="12512671" sldId="690"/>
            <ac:spMk id="3" creationId="{B267B00C-12AA-B8B7-F1EB-68A3AC0D1D2A}"/>
          </ac:spMkLst>
        </pc:spChg>
      </pc:sldChg>
      <pc:sldChg chg="modSp mod modAnim">
        <pc:chgData name="Jeffrey Starnes" userId="437800095dab864d" providerId="LiveId" clId="{3C2E3380-1974-4A91-BF54-696CCCBEBEE4}" dt="2025-05-07T18:30:33.008" v="3687" actId="20577"/>
        <pc:sldMkLst>
          <pc:docMk/>
          <pc:sldMk cId="3637325140" sldId="711"/>
        </pc:sldMkLst>
        <pc:spChg chg="mod">
          <ac:chgData name="Jeffrey Starnes" userId="437800095dab864d" providerId="LiveId" clId="{3C2E3380-1974-4A91-BF54-696CCCBEBEE4}" dt="2025-05-06T17:18:04.170" v="596" actId="20577"/>
          <ac:spMkLst>
            <pc:docMk/>
            <pc:sldMk cId="3637325140" sldId="711"/>
            <ac:spMk id="2" creationId="{49AABDA0-377E-A36B-47E2-0D841341C58B}"/>
          </ac:spMkLst>
        </pc:spChg>
        <pc:spChg chg="mod">
          <ac:chgData name="Jeffrey Starnes" userId="437800095dab864d" providerId="LiveId" clId="{3C2E3380-1974-4A91-BF54-696CCCBEBEE4}" dt="2025-05-07T18:30:33.008" v="3687" actId="20577"/>
          <ac:spMkLst>
            <pc:docMk/>
            <pc:sldMk cId="3637325140" sldId="711"/>
            <ac:spMk id="3" creationId="{1C124A40-66E0-732A-68BF-855B221B5E24}"/>
          </ac:spMkLst>
        </pc:spChg>
      </pc:sldChg>
      <pc:sldChg chg="modSp mod">
        <pc:chgData name="Jeffrey Starnes" userId="437800095dab864d" providerId="LiveId" clId="{3C2E3380-1974-4A91-BF54-696CCCBEBEE4}" dt="2025-05-06T17:46:23.708" v="2037" actId="20577"/>
        <pc:sldMkLst>
          <pc:docMk/>
          <pc:sldMk cId="96161083" sldId="727"/>
        </pc:sldMkLst>
        <pc:spChg chg="mod">
          <ac:chgData name="Jeffrey Starnes" userId="437800095dab864d" providerId="LiveId" clId="{3C2E3380-1974-4A91-BF54-696CCCBEBEE4}" dt="2025-05-06T17:08:53.539" v="35" actId="20577"/>
          <ac:spMkLst>
            <pc:docMk/>
            <pc:sldMk cId="96161083" sldId="727"/>
            <ac:spMk id="2" creationId="{6F15B38A-D8A1-CE91-78CE-D5CC8BF209C1}"/>
          </ac:spMkLst>
        </pc:spChg>
        <pc:spChg chg="mod">
          <ac:chgData name="Jeffrey Starnes" userId="437800095dab864d" providerId="LiveId" clId="{3C2E3380-1974-4A91-BF54-696CCCBEBEE4}" dt="2025-05-06T17:46:23.708" v="2037" actId="20577"/>
          <ac:spMkLst>
            <pc:docMk/>
            <pc:sldMk cId="96161083" sldId="727"/>
            <ac:spMk id="3" creationId="{7F1F799F-1141-0F70-884A-78479CE22DFD}"/>
          </ac:spMkLst>
        </pc:spChg>
      </pc:sldChg>
      <pc:sldChg chg="del">
        <pc:chgData name="Jeffrey Starnes" userId="437800095dab864d" providerId="LiveId" clId="{3C2E3380-1974-4A91-BF54-696CCCBEBEE4}" dt="2025-05-06T17:08:59.634" v="36" actId="47"/>
        <pc:sldMkLst>
          <pc:docMk/>
          <pc:sldMk cId="4190994111" sldId="747"/>
        </pc:sldMkLst>
      </pc:sldChg>
      <pc:sldChg chg="del">
        <pc:chgData name="Jeffrey Starnes" userId="437800095dab864d" providerId="LiveId" clId="{3C2E3380-1974-4A91-BF54-696CCCBEBEE4}" dt="2025-05-06T17:09:00.160" v="37" actId="47"/>
        <pc:sldMkLst>
          <pc:docMk/>
          <pc:sldMk cId="2064148880" sldId="748"/>
        </pc:sldMkLst>
      </pc:sldChg>
      <pc:sldChg chg="del">
        <pc:chgData name="Jeffrey Starnes" userId="437800095dab864d" providerId="LiveId" clId="{3C2E3380-1974-4A91-BF54-696CCCBEBEE4}" dt="2025-05-06T17:09:00.664" v="38" actId="47"/>
        <pc:sldMkLst>
          <pc:docMk/>
          <pc:sldMk cId="3404573083" sldId="749"/>
        </pc:sldMkLst>
      </pc:sldChg>
      <pc:sldChg chg="del">
        <pc:chgData name="Jeffrey Starnes" userId="437800095dab864d" providerId="LiveId" clId="{3C2E3380-1974-4A91-BF54-696CCCBEBEE4}" dt="2025-05-06T17:09:01.201" v="39" actId="47"/>
        <pc:sldMkLst>
          <pc:docMk/>
          <pc:sldMk cId="3784354352" sldId="750"/>
        </pc:sldMkLst>
      </pc:sldChg>
      <pc:sldChg chg="del">
        <pc:chgData name="Jeffrey Starnes" userId="437800095dab864d" providerId="LiveId" clId="{3C2E3380-1974-4A91-BF54-696CCCBEBEE4}" dt="2025-05-06T17:09:56.396" v="89" actId="47"/>
        <pc:sldMkLst>
          <pc:docMk/>
          <pc:sldMk cId="1110542900" sldId="751"/>
        </pc:sldMkLst>
      </pc:sldChg>
      <pc:sldChg chg="del">
        <pc:chgData name="Jeffrey Starnes" userId="437800095dab864d" providerId="LiveId" clId="{3C2E3380-1974-4A91-BF54-696CCCBEBEE4}" dt="2025-05-06T17:09:57.104" v="90" actId="47"/>
        <pc:sldMkLst>
          <pc:docMk/>
          <pc:sldMk cId="1852823351" sldId="752"/>
        </pc:sldMkLst>
      </pc:sldChg>
      <pc:sldChg chg="del">
        <pc:chgData name="Jeffrey Starnes" userId="437800095dab864d" providerId="LiveId" clId="{3C2E3380-1974-4A91-BF54-696CCCBEBEE4}" dt="2025-05-06T17:10:24.348" v="111" actId="47"/>
        <pc:sldMkLst>
          <pc:docMk/>
          <pc:sldMk cId="2985441311" sldId="753"/>
        </pc:sldMkLst>
      </pc:sldChg>
      <pc:sldChg chg="del">
        <pc:chgData name="Jeffrey Starnes" userId="437800095dab864d" providerId="LiveId" clId="{3C2E3380-1974-4A91-BF54-696CCCBEBEE4}" dt="2025-05-06T17:10:22.652" v="109" actId="47"/>
        <pc:sldMkLst>
          <pc:docMk/>
          <pc:sldMk cId="105027658" sldId="754"/>
        </pc:sldMkLst>
      </pc:sldChg>
      <pc:sldChg chg="del">
        <pc:chgData name="Jeffrey Starnes" userId="437800095dab864d" providerId="LiveId" clId="{3C2E3380-1974-4A91-BF54-696CCCBEBEE4}" dt="2025-05-06T17:10:23.342" v="110" actId="47"/>
        <pc:sldMkLst>
          <pc:docMk/>
          <pc:sldMk cId="1452816529" sldId="755"/>
        </pc:sldMkLst>
      </pc:sldChg>
      <pc:sldChg chg="del">
        <pc:chgData name="Jeffrey Starnes" userId="437800095dab864d" providerId="LiveId" clId="{3C2E3380-1974-4A91-BF54-696CCCBEBEE4}" dt="2025-05-06T17:09:27.209" v="72" actId="47"/>
        <pc:sldMkLst>
          <pc:docMk/>
          <pc:sldMk cId="3130957952" sldId="756"/>
        </pc:sldMkLst>
      </pc:sldChg>
      <pc:sldChg chg="del">
        <pc:chgData name="Jeffrey Starnes" userId="437800095dab864d" providerId="LiveId" clId="{3C2E3380-1974-4A91-BF54-696CCCBEBEE4}" dt="2025-05-06T17:09:27.400" v="73" actId="47"/>
        <pc:sldMkLst>
          <pc:docMk/>
          <pc:sldMk cId="1132952821" sldId="757"/>
        </pc:sldMkLst>
      </pc:sldChg>
      <pc:sldChg chg="del">
        <pc:chgData name="Jeffrey Starnes" userId="437800095dab864d" providerId="LiveId" clId="{3C2E3380-1974-4A91-BF54-696CCCBEBEE4}" dt="2025-05-06T17:09:27.878" v="74" actId="47"/>
        <pc:sldMkLst>
          <pc:docMk/>
          <pc:sldMk cId="1957939032" sldId="758"/>
        </pc:sldMkLst>
      </pc:sldChg>
      <pc:sldChg chg="del">
        <pc:chgData name="Jeffrey Starnes" userId="437800095dab864d" providerId="LiveId" clId="{3C2E3380-1974-4A91-BF54-696CCCBEBEE4}" dt="2025-05-06T17:10:20.014" v="107" actId="47"/>
        <pc:sldMkLst>
          <pc:docMk/>
          <pc:sldMk cId="3286541958" sldId="759"/>
        </pc:sldMkLst>
      </pc:sldChg>
      <pc:sldChg chg="modSp mod modAnim">
        <pc:chgData name="Jeffrey Starnes" userId="437800095dab864d" providerId="LiveId" clId="{3C2E3380-1974-4A91-BF54-696CCCBEBEE4}" dt="2025-05-07T18:52:55.088" v="3822" actId="20577"/>
        <pc:sldMkLst>
          <pc:docMk/>
          <pc:sldMk cId="2140839782" sldId="760"/>
        </pc:sldMkLst>
        <pc:spChg chg="mod">
          <ac:chgData name="Jeffrey Starnes" userId="437800095dab864d" providerId="LiveId" clId="{3C2E3380-1974-4A91-BF54-696CCCBEBEE4}" dt="2025-05-06T17:21:41.174" v="1072" actId="20577"/>
          <ac:spMkLst>
            <pc:docMk/>
            <pc:sldMk cId="2140839782" sldId="760"/>
            <ac:spMk id="2" creationId="{C22DFA0C-A938-406B-A942-CAC1139B6660}"/>
          </ac:spMkLst>
        </pc:spChg>
        <pc:spChg chg="mod">
          <ac:chgData name="Jeffrey Starnes" userId="437800095dab864d" providerId="LiveId" clId="{3C2E3380-1974-4A91-BF54-696CCCBEBEE4}" dt="2025-05-07T18:52:55.088" v="3822" actId="20577"/>
          <ac:spMkLst>
            <pc:docMk/>
            <pc:sldMk cId="2140839782" sldId="760"/>
            <ac:spMk id="3" creationId="{D97E1E66-B7B1-901E-C259-1DBFD2C7EE74}"/>
          </ac:spMkLst>
        </pc:spChg>
      </pc:sldChg>
      <pc:sldChg chg="modSp add mod modAnim">
        <pc:chgData name="Jeffrey Starnes" userId="437800095dab864d" providerId="LiveId" clId="{3C2E3380-1974-4A91-BF54-696CCCBEBEE4}" dt="2025-05-08T14:53:43.716" v="3884"/>
        <pc:sldMkLst>
          <pc:docMk/>
          <pc:sldMk cId="1320784967" sldId="761"/>
        </pc:sldMkLst>
        <pc:spChg chg="mod">
          <ac:chgData name="Jeffrey Starnes" userId="437800095dab864d" providerId="LiveId" clId="{3C2E3380-1974-4A91-BF54-696CCCBEBEE4}" dt="2025-05-07T18:31:36.453" v="3717" actId="20577"/>
          <ac:spMkLst>
            <pc:docMk/>
            <pc:sldMk cId="1320784967" sldId="761"/>
            <ac:spMk id="2" creationId="{548EE39D-0C49-9436-0E34-F6700954D9B7}"/>
          </ac:spMkLst>
        </pc:spChg>
        <pc:spChg chg="mod">
          <ac:chgData name="Jeffrey Starnes" userId="437800095dab864d" providerId="LiveId" clId="{3C2E3380-1974-4A91-BF54-696CCCBEBEE4}" dt="2025-05-08T14:53:20.649" v="3878" actId="20577"/>
          <ac:spMkLst>
            <pc:docMk/>
            <pc:sldMk cId="1320784967" sldId="761"/>
            <ac:spMk id="3" creationId="{F1495808-F0EF-2916-C167-3273B46B91E1}"/>
          </ac:spMkLst>
        </pc:spChg>
      </pc:sldChg>
      <pc:sldChg chg="del">
        <pc:chgData name="Jeffrey Starnes" userId="437800095dab864d" providerId="LiveId" clId="{3C2E3380-1974-4A91-BF54-696CCCBEBEE4}" dt="2025-05-06T17:10:20.942" v="108" actId="47"/>
        <pc:sldMkLst>
          <pc:docMk/>
          <pc:sldMk cId="3739792861" sldId="761"/>
        </pc:sldMkLst>
      </pc:sldChg>
      <pc:sldChg chg="del">
        <pc:chgData name="Jeffrey Starnes" userId="437800095dab864d" providerId="LiveId" clId="{3C2E3380-1974-4A91-BF54-696CCCBEBEE4}" dt="2025-05-06T17:10:25.332" v="112" actId="47"/>
        <pc:sldMkLst>
          <pc:docMk/>
          <pc:sldMk cId="1155711721" sldId="762"/>
        </pc:sldMkLst>
      </pc:sldChg>
      <pc:sldChg chg="modSp add modAnim">
        <pc:chgData name="Jeffrey Starnes" userId="437800095dab864d" providerId="LiveId" clId="{3C2E3380-1974-4A91-BF54-696CCCBEBEE4}" dt="2025-05-06T17:42:48.756" v="1720" actId="6549"/>
        <pc:sldMkLst>
          <pc:docMk/>
          <pc:sldMk cId="2838355772" sldId="762"/>
        </pc:sldMkLst>
        <pc:spChg chg="mod">
          <ac:chgData name="Jeffrey Starnes" userId="437800095dab864d" providerId="LiveId" clId="{3C2E3380-1974-4A91-BF54-696CCCBEBEE4}" dt="2025-05-06T17:42:48.756" v="1720" actId="6549"/>
          <ac:spMkLst>
            <pc:docMk/>
            <pc:sldMk cId="2838355772" sldId="762"/>
            <ac:spMk id="3" creationId="{39CD0E27-7948-1EFD-28EA-5B5B992827FE}"/>
          </ac:spMkLst>
        </pc:spChg>
      </pc:sldChg>
      <pc:sldChg chg="del">
        <pc:chgData name="Jeffrey Starnes" userId="437800095dab864d" providerId="LiveId" clId="{3C2E3380-1974-4A91-BF54-696CCCBEBEE4}" dt="2025-05-06T17:10:25.963" v="113" actId="47"/>
        <pc:sldMkLst>
          <pc:docMk/>
          <pc:sldMk cId="171982691" sldId="763"/>
        </pc:sldMkLst>
      </pc:sldChg>
      <pc:sldChg chg="modSp add modAnim">
        <pc:chgData name="Jeffrey Starnes" userId="437800095dab864d" providerId="LiveId" clId="{3C2E3380-1974-4A91-BF54-696CCCBEBEE4}" dt="2025-05-06T17:43:16.528" v="1736" actId="14"/>
        <pc:sldMkLst>
          <pc:docMk/>
          <pc:sldMk cId="2979616655" sldId="763"/>
        </pc:sldMkLst>
        <pc:spChg chg="mod">
          <ac:chgData name="Jeffrey Starnes" userId="437800095dab864d" providerId="LiveId" clId="{3C2E3380-1974-4A91-BF54-696CCCBEBEE4}" dt="2025-05-06T17:43:16.528" v="1736" actId="14"/>
          <ac:spMkLst>
            <pc:docMk/>
            <pc:sldMk cId="2979616655" sldId="763"/>
            <ac:spMk id="3" creationId="{BA734837-0C9A-4842-B3E1-EAC0225A3016}"/>
          </ac:spMkLst>
        </pc:spChg>
      </pc:sldChg>
      <pc:sldChg chg="del">
        <pc:chgData name="Jeffrey Starnes" userId="437800095dab864d" providerId="LiveId" clId="{3C2E3380-1974-4A91-BF54-696CCCBEBEE4}" dt="2025-05-06T17:10:26.563" v="114" actId="47"/>
        <pc:sldMkLst>
          <pc:docMk/>
          <pc:sldMk cId="183360232" sldId="764"/>
        </pc:sldMkLst>
      </pc:sldChg>
      <pc:sldChg chg="modSp add mod modAnim">
        <pc:chgData name="Jeffrey Starnes" userId="437800095dab864d" providerId="LiveId" clId="{3C2E3380-1974-4A91-BF54-696CCCBEBEE4}" dt="2025-05-06T18:20:49.835" v="3648" actId="20577"/>
        <pc:sldMkLst>
          <pc:docMk/>
          <pc:sldMk cId="3700546482" sldId="764"/>
        </pc:sldMkLst>
        <pc:spChg chg="mod">
          <ac:chgData name="Jeffrey Starnes" userId="437800095dab864d" providerId="LiveId" clId="{3C2E3380-1974-4A91-BF54-696CCCBEBEE4}" dt="2025-05-06T17:43:57.310" v="1789" actId="20577"/>
          <ac:spMkLst>
            <pc:docMk/>
            <pc:sldMk cId="3700546482" sldId="764"/>
            <ac:spMk id="2" creationId="{7E13D761-A455-BF08-47E7-0DDFA3753D0E}"/>
          </ac:spMkLst>
        </pc:spChg>
        <pc:spChg chg="mod">
          <ac:chgData name="Jeffrey Starnes" userId="437800095dab864d" providerId="LiveId" clId="{3C2E3380-1974-4A91-BF54-696CCCBEBEE4}" dt="2025-05-06T18:20:49.835" v="3648" actId="20577"/>
          <ac:spMkLst>
            <pc:docMk/>
            <pc:sldMk cId="3700546482" sldId="764"/>
            <ac:spMk id="3" creationId="{231F4DC9-AC75-B338-39AA-85277C92D826}"/>
          </ac:spMkLst>
        </pc:spChg>
      </pc:sldChg>
      <pc:sldChg chg="modSp add mod">
        <pc:chgData name="Jeffrey Starnes" userId="437800095dab864d" providerId="LiveId" clId="{3C2E3380-1974-4A91-BF54-696CCCBEBEE4}" dt="2025-05-06T17:45:10.157" v="1881" actId="115"/>
        <pc:sldMkLst>
          <pc:docMk/>
          <pc:sldMk cId="962352875" sldId="765"/>
        </pc:sldMkLst>
        <pc:spChg chg="mod">
          <ac:chgData name="Jeffrey Starnes" userId="437800095dab864d" providerId="LiveId" clId="{3C2E3380-1974-4A91-BF54-696CCCBEBEE4}" dt="2025-05-06T17:45:10.157" v="1881" actId="115"/>
          <ac:spMkLst>
            <pc:docMk/>
            <pc:sldMk cId="962352875" sldId="765"/>
            <ac:spMk id="3" creationId="{BED73102-A3C3-B313-4509-2F61AABD2B8E}"/>
          </ac:spMkLst>
        </pc:spChg>
      </pc:sldChg>
      <pc:sldChg chg="modSp add mod modAnim">
        <pc:chgData name="Jeffrey Starnes" userId="437800095dab864d" providerId="LiveId" clId="{3C2E3380-1974-4A91-BF54-696CCCBEBEE4}" dt="2025-05-07T18:53:58.769" v="3833"/>
        <pc:sldMkLst>
          <pc:docMk/>
          <pc:sldMk cId="2807216190" sldId="766"/>
        </pc:sldMkLst>
        <pc:spChg chg="mod">
          <ac:chgData name="Jeffrey Starnes" userId="437800095dab864d" providerId="LiveId" clId="{3C2E3380-1974-4A91-BF54-696CCCBEBEE4}" dt="2025-05-07T18:53:57.187" v="3832"/>
          <ac:spMkLst>
            <pc:docMk/>
            <pc:sldMk cId="2807216190" sldId="766"/>
            <ac:spMk id="3" creationId="{5429074A-58A8-D009-2B63-D97CD1FABB12}"/>
          </ac:spMkLst>
        </pc:spChg>
      </pc:sldChg>
      <pc:sldChg chg="modSp add mod modAnim">
        <pc:chgData name="Jeffrey Starnes" userId="437800095dab864d" providerId="LiveId" clId="{3C2E3380-1974-4A91-BF54-696CCCBEBEE4}" dt="2025-05-07T18:57:11.717" v="3867" actId="115"/>
        <pc:sldMkLst>
          <pc:docMk/>
          <pc:sldMk cId="2388194465" sldId="767"/>
        </pc:sldMkLst>
        <pc:spChg chg="mod">
          <ac:chgData name="Jeffrey Starnes" userId="437800095dab864d" providerId="LiveId" clId="{3C2E3380-1974-4A91-BF54-696CCCBEBEE4}" dt="2025-05-07T18:57:11.717" v="3867" actId="115"/>
          <ac:spMkLst>
            <pc:docMk/>
            <pc:sldMk cId="2388194465" sldId="767"/>
            <ac:spMk id="3" creationId="{8DE69987-1968-110A-DFFD-E9ED8861B6CB}"/>
          </ac:spMkLst>
        </pc:spChg>
      </pc:sldChg>
      <pc:sldChg chg="modSp add mod modAnim">
        <pc:chgData name="Jeffrey Starnes" userId="437800095dab864d" providerId="LiveId" clId="{3C2E3380-1974-4A91-BF54-696CCCBEBEE4}" dt="2025-05-07T18:47:14.832" v="3775" actId="20577"/>
        <pc:sldMkLst>
          <pc:docMk/>
          <pc:sldMk cId="1298493762" sldId="768"/>
        </pc:sldMkLst>
        <pc:spChg chg="mod">
          <ac:chgData name="Jeffrey Starnes" userId="437800095dab864d" providerId="LiveId" clId="{3C2E3380-1974-4A91-BF54-696CCCBEBEE4}" dt="2025-05-07T18:47:14.832" v="3775" actId="20577"/>
          <ac:spMkLst>
            <pc:docMk/>
            <pc:sldMk cId="1298493762" sldId="768"/>
            <ac:spMk id="2" creationId="{3F79B854-5F71-B0E5-CDD0-F5837A5BA610}"/>
          </ac:spMkLst>
        </pc:spChg>
        <pc:spChg chg="mod">
          <ac:chgData name="Jeffrey Starnes" userId="437800095dab864d" providerId="LiveId" clId="{3C2E3380-1974-4A91-BF54-696CCCBEBEE4}" dt="2025-05-06T17:57:42.402" v="2411" actId="14"/>
          <ac:spMkLst>
            <pc:docMk/>
            <pc:sldMk cId="1298493762" sldId="768"/>
            <ac:spMk id="3" creationId="{F8DC60F7-49DA-CC2C-000C-1F622B566EDA}"/>
          </ac:spMkLst>
        </pc:spChg>
      </pc:sldChg>
      <pc:sldChg chg="modSp add mod">
        <pc:chgData name="Jeffrey Starnes" userId="437800095dab864d" providerId="LiveId" clId="{3C2E3380-1974-4A91-BF54-696CCCBEBEE4}" dt="2025-05-06T17:58:23.261" v="2419" actId="20577"/>
        <pc:sldMkLst>
          <pc:docMk/>
          <pc:sldMk cId="203840844" sldId="769"/>
        </pc:sldMkLst>
        <pc:spChg chg="mod">
          <ac:chgData name="Jeffrey Starnes" userId="437800095dab864d" providerId="LiveId" clId="{3C2E3380-1974-4A91-BF54-696CCCBEBEE4}" dt="2025-05-06T17:58:23.261" v="2419" actId="20577"/>
          <ac:spMkLst>
            <pc:docMk/>
            <pc:sldMk cId="203840844" sldId="769"/>
            <ac:spMk id="3" creationId="{71BB9177-68A1-91D8-4937-F010B67B9799}"/>
          </ac:spMkLst>
        </pc:spChg>
      </pc:sldChg>
      <pc:sldChg chg="modSp add mod">
        <pc:chgData name="Jeffrey Starnes" userId="437800095dab864d" providerId="LiveId" clId="{3C2E3380-1974-4A91-BF54-696CCCBEBEE4}" dt="2025-05-06T17:57:09.360" v="2403" actId="20577"/>
        <pc:sldMkLst>
          <pc:docMk/>
          <pc:sldMk cId="2761669012" sldId="770"/>
        </pc:sldMkLst>
        <pc:spChg chg="mod">
          <ac:chgData name="Jeffrey Starnes" userId="437800095dab864d" providerId="LiveId" clId="{3C2E3380-1974-4A91-BF54-696CCCBEBEE4}" dt="2025-05-06T17:57:09.360" v="2403" actId="20577"/>
          <ac:spMkLst>
            <pc:docMk/>
            <pc:sldMk cId="2761669012" sldId="770"/>
            <ac:spMk id="3" creationId="{F73DCC5A-3C9F-9013-5490-1B602BB67CA6}"/>
          </ac:spMkLst>
        </pc:spChg>
      </pc:sldChg>
      <pc:sldChg chg="modSp add mod">
        <pc:chgData name="Jeffrey Starnes" userId="437800095dab864d" providerId="LiveId" clId="{3C2E3380-1974-4A91-BF54-696CCCBEBEE4}" dt="2025-05-06T17:58:53.804" v="2426" actId="20577"/>
        <pc:sldMkLst>
          <pc:docMk/>
          <pc:sldMk cId="2486041501" sldId="771"/>
        </pc:sldMkLst>
        <pc:spChg chg="mod">
          <ac:chgData name="Jeffrey Starnes" userId="437800095dab864d" providerId="LiveId" clId="{3C2E3380-1974-4A91-BF54-696CCCBEBEE4}" dt="2025-05-06T17:58:53.804" v="2426" actId="20577"/>
          <ac:spMkLst>
            <pc:docMk/>
            <pc:sldMk cId="2486041501" sldId="771"/>
            <ac:spMk id="3" creationId="{2A215C73-C9FF-75DD-B5F2-F5BE8298DEC2}"/>
          </ac:spMkLst>
        </pc:spChg>
      </pc:sldChg>
      <pc:sldChg chg="modSp add mod modAnim">
        <pc:chgData name="Jeffrey Starnes" userId="437800095dab864d" providerId="LiveId" clId="{3C2E3380-1974-4A91-BF54-696CCCBEBEE4}" dt="2025-05-06T18:05:06.326" v="2463" actId="27636"/>
        <pc:sldMkLst>
          <pc:docMk/>
          <pc:sldMk cId="293379103" sldId="772"/>
        </pc:sldMkLst>
        <pc:spChg chg="mod">
          <ac:chgData name="Jeffrey Starnes" userId="437800095dab864d" providerId="LiveId" clId="{3C2E3380-1974-4A91-BF54-696CCCBEBEE4}" dt="2025-05-06T18:05:06.326" v="2463" actId="27636"/>
          <ac:spMkLst>
            <pc:docMk/>
            <pc:sldMk cId="293379103" sldId="772"/>
            <ac:spMk id="3" creationId="{BE9540A6-800F-9294-3B99-BDEF6A5872D1}"/>
          </ac:spMkLst>
        </pc:spChg>
      </pc:sldChg>
      <pc:sldChg chg="modSp add mod modAnim">
        <pc:chgData name="Jeffrey Starnes" userId="437800095dab864d" providerId="LiveId" clId="{3C2E3380-1974-4A91-BF54-696CCCBEBEE4}" dt="2025-05-08T14:54:44.293" v="3886"/>
        <pc:sldMkLst>
          <pc:docMk/>
          <pc:sldMk cId="2583703758" sldId="773"/>
        </pc:sldMkLst>
        <pc:spChg chg="mod">
          <ac:chgData name="Jeffrey Starnes" userId="437800095dab864d" providerId="LiveId" clId="{3C2E3380-1974-4A91-BF54-696CCCBEBEE4}" dt="2025-05-08T14:52:07.594" v="3875" actId="6549"/>
          <ac:spMkLst>
            <pc:docMk/>
            <pc:sldMk cId="2583703758" sldId="773"/>
            <ac:spMk id="3" creationId="{5FC2E716-CC39-E388-6096-5C3CB4A802B3}"/>
          </ac:spMkLst>
        </pc:spChg>
      </pc:sldChg>
      <pc:sldChg chg="modSp add mod ord modAnim">
        <pc:chgData name="Jeffrey Starnes" userId="437800095dab864d" providerId="LiveId" clId="{3C2E3380-1974-4A91-BF54-696CCCBEBEE4}" dt="2025-05-06T18:20:19.291" v="3627" actId="27636"/>
        <pc:sldMkLst>
          <pc:docMk/>
          <pc:sldMk cId="43621937" sldId="774"/>
        </pc:sldMkLst>
        <pc:spChg chg="mod">
          <ac:chgData name="Jeffrey Starnes" userId="437800095dab864d" providerId="LiveId" clId="{3C2E3380-1974-4A91-BF54-696CCCBEBEE4}" dt="2025-05-06T18:20:19.291" v="3627" actId="27636"/>
          <ac:spMkLst>
            <pc:docMk/>
            <pc:sldMk cId="43621937" sldId="774"/>
            <ac:spMk id="3" creationId="{A7EAD485-6A19-C661-D7B2-B6F85DCBE324}"/>
          </ac:spMkLst>
        </pc:spChg>
      </pc:sldChg>
      <pc:sldChg chg="modSp add mod">
        <pc:chgData name="Jeffrey Starnes" userId="437800095dab864d" providerId="LiveId" clId="{3C2E3380-1974-4A91-BF54-696CCCBEBEE4}" dt="2025-05-06T18:23:50.811" v="3683" actId="20577"/>
        <pc:sldMkLst>
          <pc:docMk/>
          <pc:sldMk cId="4022798078" sldId="775"/>
        </pc:sldMkLst>
        <pc:spChg chg="mod">
          <ac:chgData name="Jeffrey Starnes" userId="437800095dab864d" providerId="LiveId" clId="{3C2E3380-1974-4A91-BF54-696CCCBEBEE4}" dt="2025-05-06T18:23:50.811" v="3683" actId="20577"/>
          <ac:spMkLst>
            <pc:docMk/>
            <pc:sldMk cId="4022798078" sldId="775"/>
            <ac:spMk id="2" creationId="{7E04B1AD-C06A-7EBA-AC24-239FF58ADE76}"/>
          </ac:spMkLst>
        </pc:spChg>
        <pc:spChg chg="mod">
          <ac:chgData name="Jeffrey Starnes" userId="437800095dab864d" providerId="LiveId" clId="{3C2E3380-1974-4A91-BF54-696CCCBEBEE4}" dt="2025-05-06T18:23:42.422" v="3676" actId="21"/>
          <ac:spMkLst>
            <pc:docMk/>
            <pc:sldMk cId="4022798078" sldId="775"/>
            <ac:spMk id="3" creationId="{4BEFF204-3122-4566-62D6-D7270BAB63E7}"/>
          </ac:spMkLst>
        </pc:spChg>
      </pc:sldChg>
      <pc:sldChg chg="modSp new mod">
        <pc:chgData name="Jeffrey Starnes" userId="437800095dab864d" providerId="LiveId" clId="{3C2E3380-1974-4A91-BF54-696CCCBEBEE4}" dt="2025-05-08T14:52:30.857" v="3877" actId="20577"/>
        <pc:sldMkLst>
          <pc:docMk/>
          <pc:sldMk cId="2761802629" sldId="776"/>
        </pc:sldMkLst>
        <pc:spChg chg="mod">
          <ac:chgData name="Jeffrey Starnes" userId="437800095dab864d" providerId="LiveId" clId="{3C2E3380-1974-4A91-BF54-696CCCBEBEE4}" dt="2025-05-07T18:36:39.998" v="3764" actId="20577"/>
          <ac:spMkLst>
            <pc:docMk/>
            <pc:sldMk cId="2761802629" sldId="776"/>
            <ac:spMk id="2" creationId="{E01ACA30-5CE2-6D47-4221-6AC164215F5B}"/>
          </ac:spMkLst>
        </pc:spChg>
        <pc:spChg chg="mod">
          <ac:chgData name="Jeffrey Starnes" userId="437800095dab864d" providerId="LiveId" clId="{3C2E3380-1974-4A91-BF54-696CCCBEBEE4}" dt="2025-05-08T14:52:30.857" v="3877" actId="20577"/>
          <ac:spMkLst>
            <pc:docMk/>
            <pc:sldMk cId="2761802629" sldId="776"/>
            <ac:spMk id="3" creationId="{8F821D07-573B-DB99-2828-AAEED4F28F7C}"/>
          </ac:spMkLst>
        </pc:spChg>
      </pc:sldChg>
      <pc:sldMasterChg chg="setBg modSldLayout">
        <pc:chgData name="Jeffrey Starnes" userId="437800095dab864d" providerId="LiveId" clId="{3C2E3380-1974-4A91-BF54-696CCCBEBEE4}" dt="2025-05-06T17:13:14.046" v="158"/>
        <pc:sldMasterMkLst>
          <pc:docMk/>
          <pc:sldMasterMk cId="4146337846" sldId="2147483648"/>
        </pc:sldMasterMkLst>
        <pc:sldLayoutChg chg="setBg">
          <pc:chgData name="Jeffrey Starnes" userId="437800095dab864d" providerId="LiveId" clId="{3C2E3380-1974-4A91-BF54-696CCCBEBEE4}" dt="2025-05-06T17:13:14.046" v="158"/>
          <pc:sldLayoutMkLst>
            <pc:docMk/>
            <pc:sldMasterMk cId="4146337846" sldId="2147483648"/>
            <pc:sldLayoutMk cId="3122818301" sldId="2147483649"/>
          </pc:sldLayoutMkLst>
        </pc:sldLayoutChg>
        <pc:sldLayoutChg chg="setBg">
          <pc:chgData name="Jeffrey Starnes" userId="437800095dab864d" providerId="LiveId" clId="{3C2E3380-1974-4A91-BF54-696CCCBEBEE4}" dt="2025-05-06T17:13:14.046" v="158"/>
          <pc:sldLayoutMkLst>
            <pc:docMk/>
            <pc:sldMasterMk cId="4146337846" sldId="2147483648"/>
            <pc:sldLayoutMk cId="2896384625" sldId="2147483650"/>
          </pc:sldLayoutMkLst>
        </pc:sldLayoutChg>
        <pc:sldLayoutChg chg="setBg">
          <pc:chgData name="Jeffrey Starnes" userId="437800095dab864d" providerId="LiveId" clId="{3C2E3380-1974-4A91-BF54-696CCCBEBEE4}" dt="2025-05-06T17:13:14.046" v="158"/>
          <pc:sldLayoutMkLst>
            <pc:docMk/>
            <pc:sldMasterMk cId="4146337846" sldId="2147483648"/>
            <pc:sldLayoutMk cId="125726286" sldId="2147483651"/>
          </pc:sldLayoutMkLst>
        </pc:sldLayoutChg>
        <pc:sldLayoutChg chg="setBg">
          <pc:chgData name="Jeffrey Starnes" userId="437800095dab864d" providerId="LiveId" clId="{3C2E3380-1974-4A91-BF54-696CCCBEBEE4}" dt="2025-05-06T17:13:14.046" v="158"/>
          <pc:sldLayoutMkLst>
            <pc:docMk/>
            <pc:sldMasterMk cId="4146337846" sldId="2147483648"/>
            <pc:sldLayoutMk cId="2163320297" sldId="2147483652"/>
          </pc:sldLayoutMkLst>
        </pc:sldLayoutChg>
        <pc:sldLayoutChg chg="setBg">
          <pc:chgData name="Jeffrey Starnes" userId="437800095dab864d" providerId="LiveId" clId="{3C2E3380-1974-4A91-BF54-696CCCBEBEE4}" dt="2025-05-06T17:13:14.046" v="158"/>
          <pc:sldLayoutMkLst>
            <pc:docMk/>
            <pc:sldMasterMk cId="4146337846" sldId="2147483648"/>
            <pc:sldLayoutMk cId="1957947728" sldId="2147483653"/>
          </pc:sldLayoutMkLst>
        </pc:sldLayoutChg>
        <pc:sldLayoutChg chg="setBg">
          <pc:chgData name="Jeffrey Starnes" userId="437800095dab864d" providerId="LiveId" clId="{3C2E3380-1974-4A91-BF54-696CCCBEBEE4}" dt="2025-05-06T17:13:14.046" v="158"/>
          <pc:sldLayoutMkLst>
            <pc:docMk/>
            <pc:sldMasterMk cId="4146337846" sldId="2147483648"/>
            <pc:sldLayoutMk cId="1419149121" sldId="2147483654"/>
          </pc:sldLayoutMkLst>
        </pc:sldLayoutChg>
        <pc:sldLayoutChg chg="setBg">
          <pc:chgData name="Jeffrey Starnes" userId="437800095dab864d" providerId="LiveId" clId="{3C2E3380-1974-4A91-BF54-696CCCBEBEE4}" dt="2025-05-06T17:13:14.046" v="158"/>
          <pc:sldLayoutMkLst>
            <pc:docMk/>
            <pc:sldMasterMk cId="4146337846" sldId="2147483648"/>
            <pc:sldLayoutMk cId="605658090" sldId="2147483655"/>
          </pc:sldLayoutMkLst>
        </pc:sldLayoutChg>
        <pc:sldLayoutChg chg="setBg">
          <pc:chgData name="Jeffrey Starnes" userId="437800095dab864d" providerId="LiveId" clId="{3C2E3380-1974-4A91-BF54-696CCCBEBEE4}" dt="2025-05-06T17:13:14.046" v="158"/>
          <pc:sldLayoutMkLst>
            <pc:docMk/>
            <pc:sldMasterMk cId="4146337846" sldId="2147483648"/>
            <pc:sldLayoutMk cId="593980015" sldId="2147483656"/>
          </pc:sldLayoutMkLst>
        </pc:sldLayoutChg>
        <pc:sldLayoutChg chg="setBg">
          <pc:chgData name="Jeffrey Starnes" userId="437800095dab864d" providerId="LiveId" clId="{3C2E3380-1974-4A91-BF54-696CCCBEBEE4}" dt="2025-05-06T17:13:14.046" v="158"/>
          <pc:sldLayoutMkLst>
            <pc:docMk/>
            <pc:sldMasterMk cId="4146337846" sldId="2147483648"/>
            <pc:sldLayoutMk cId="1711118397" sldId="2147483657"/>
          </pc:sldLayoutMkLst>
        </pc:sldLayoutChg>
        <pc:sldLayoutChg chg="setBg">
          <pc:chgData name="Jeffrey Starnes" userId="437800095dab864d" providerId="LiveId" clId="{3C2E3380-1974-4A91-BF54-696CCCBEBEE4}" dt="2025-05-06T17:13:14.046" v="158"/>
          <pc:sldLayoutMkLst>
            <pc:docMk/>
            <pc:sldMasterMk cId="4146337846" sldId="2147483648"/>
            <pc:sldLayoutMk cId="2078171649" sldId="2147483658"/>
          </pc:sldLayoutMkLst>
        </pc:sldLayoutChg>
        <pc:sldLayoutChg chg="setBg">
          <pc:chgData name="Jeffrey Starnes" userId="437800095dab864d" providerId="LiveId" clId="{3C2E3380-1974-4A91-BF54-696CCCBEBEE4}" dt="2025-05-06T17:13:14.046" v="158"/>
          <pc:sldLayoutMkLst>
            <pc:docMk/>
            <pc:sldMasterMk cId="4146337846" sldId="2147483648"/>
            <pc:sldLayoutMk cId="3387288712"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2A398C9E-8E52-4329-857A-BADDB4295B69}" type="datetimeFigureOut">
              <a:rPr lang="en-US" smtClean="0"/>
              <a:t>5/7/2025</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7C3577D9-6524-42FD-B7DD-9D6AF2BDF981}" type="slidenum">
              <a:rPr lang="en-US" smtClean="0"/>
              <a:t>‹#›</a:t>
            </a:fld>
            <a:endParaRPr lang="en-US"/>
          </a:p>
        </p:txBody>
      </p:sp>
    </p:spTree>
    <p:extLst>
      <p:ext uri="{BB962C8B-B14F-4D97-AF65-F5344CB8AC3E}">
        <p14:creationId xmlns:p14="http://schemas.microsoft.com/office/powerpoint/2010/main" val="19946275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C3577D9-6524-42FD-B7DD-9D6AF2BDF981}" type="slidenum">
              <a:rPr lang="en-US" smtClean="0"/>
              <a:t>1</a:t>
            </a:fld>
            <a:endParaRPr lang="en-US"/>
          </a:p>
        </p:txBody>
      </p:sp>
    </p:spTree>
    <p:extLst>
      <p:ext uri="{BB962C8B-B14F-4D97-AF65-F5344CB8AC3E}">
        <p14:creationId xmlns:p14="http://schemas.microsoft.com/office/powerpoint/2010/main" val="33882535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963F2-F893-ACE5-4431-4EEB98A0C2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076232-A64C-AEFC-F2EF-23240811D59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00F70E-DF56-C1AA-4614-D0B4BDA23C3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13B56F00-11D1-765E-7DDD-B9FDC6C74C04}"/>
              </a:ext>
            </a:extLst>
          </p:cNvPr>
          <p:cNvSpPr>
            <a:spLocks noGrp="1"/>
          </p:cNvSpPr>
          <p:nvPr>
            <p:ph type="sldNum" sz="quarter" idx="5"/>
          </p:nvPr>
        </p:nvSpPr>
        <p:spPr/>
        <p:txBody>
          <a:bodyPr/>
          <a:lstStyle/>
          <a:p>
            <a:fld id="{7C3577D9-6524-42FD-B7DD-9D6AF2BDF981}" type="slidenum">
              <a:rPr lang="en-US" smtClean="0"/>
              <a:t>12</a:t>
            </a:fld>
            <a:endParaRPr lang="en-US"/>
          </a:p>
        </p:txBody>
      </p:sp>
    </p:spTree>
    <p:extLst>
      <p:ext uri="{BB962C8B-B14F-4D97-AF65-F5344CB8AC3E}">
        <p14:creationId xmlns:p14="http://schemas.microsoft.com/office/powerpoint/2010/main" val="14615637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9F65FF-4A42-4A0E-5C42-A6A5FCF07B8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7B1A4E2-BC0B-6C4C-4910-FD6BAEF194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B5A7AD-4329-04E5-8061-27EF3AC9FA40}"/>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9396F6FA-07F6-DA67-B1FC-46BFB7C0AB06}"/>
              </a:ext>
            </a:extLst>
          </p:cNvPr>
          <p:cNvSpPr>
            <a:spLocks noGrp="1"/>
          </p:cNvSpPr>
          <p:nvPr>
            <p:ph type="sldNum" sz="quarter" idx="5"/>
          </p:nvPr>
        </p:nvSpPr>
        <p:spPr/>
        <p:txBody>
          <a:bodyPr/>
          <a:lstStyle/>
          <a:p>
            <a:fld id="{7C3577D9-6524-42FD-B7DD-9D6AF2BDF981}" type="slidenum">
              <a:rPr lang="en-US" smtClean="0"/>
              <a:t>13</a:t>
            </a:fld>
            <a:endParaRPr lang="en-US"/>
          </a:p>
        </p:txBody>
      </p:sp>
    </p:spTree>
    <p:extLst>
      <p:ext uri="{BB962C8B-B14F-4D97-AF65-F5344CB8AC3E}">
        <p14:creationId xmlns:p14="http://schemas.microsoft.com/office/powerpoint/2010/main" val="15626663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BB233-C32D-D737-761B-667D9EE1F1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DA5CD37-3364-14D6-729C-22F186C889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3453C0-96AC-4BDB-006B-A7D16AEE6C1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93C40319-0AF5-2B48-CCE0-27D627C8F263}"/>
              </a:ext>
            </a:extLst>
          </p:cNvPr>
          <p:cNvSpPr>
            <a:spLocks noGrp="1"/>
          </p:cNvSpPr>
          <p:nvPr>
            <p:ph type="sldNum" sz="quarter" idx="5"/>
          </p:nvPr>
        </p:nvSpPr>
        <p:spPr/>
        <p:txBody>
          <a:bodyPr/>
          <a:lstStyle/>
          <a:p>
            <a:fld id="{7C3577D9-6524-42FD-B7DD-9D6AF2BDF981}" type="slidenum">
              <a:rPr lang="en-US" smtClean="0"/>
              <a:t>14</a:t>
            </a:fld>
            <a:endParaRPr lang="en-US"/>
          </a:p>
        </p:txBody>
      </p:sp>
    </p:spTree>
    <p:extLst>
      <p:ext uri="{BB962C8B-B14F-4D97-AF65-F5344CB8AC3E}">
        <p14:creationId xmlns:p14="http://schemas.microsoft.com/office/powerpoint/2010/main" val="21301109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861F0B-5185-42A2-6D59-999444810AE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3B6418-8D2B-E2ED-24A1-DA9EA3B558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3941D57-58A6-E837-EB40-7724125D800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A851A254-E23E-4E83-5739-A0C66691CC1E}"/>
              </a:ext>
            </a:extLst>
          </p:cNvPr>
          <p:cNvSpPr>
            <a:spLocks noGrp="1"/>
          </p:cNvSpPr>
          <p:nvPr>
            <p:ph type="sldNum" sz="quarter" idx="5"/>
          </p:nvPr>
        </p:nvSpPr>
        <p:spPr/>
        <p:txBody>
          <a:bodyPr/>
          <a:lstStyle/>
          <a:p>
            <a:fld id="{7C3577D9-6524-42FD-B7DD-9D6AF2BDF981}" type="slidenum">
              <a:rPr lang="en-US" smtClean="0"/>
              <a:t>15</a:t>
            </a:fld>
            <a:endParaRPr lang="en-US"/>
          </a:p>
        </p:txBody>
      </p:sp>
    </p:spTree>
    <p:extLst>
      <p:ext uri="{BB962C8B-B14F-4D97-AF65-F5344CB8AC3E}">
        <p14:creationId xmlns:p14="http://schemas.microsoft.com/office/powerpoint/2010/main" val="24764908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A40F65-1252-4BD6-F47B-1BAB0D1058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55D2F1-0017-B4EB-23FE-9473CE36F4C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53CD97-2028-0C6F-281A-2ACFD1ECB71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09CD979C-10ED-6076-1D53-2426897BFB81}"/>
              </a:ext>
            </a:extLst>
          </p:cNvPr>
          <p:cNvSpPr>
            <a:spLocks noGrp="1"/>
          </p:cNvSpPr>
          <p:nvPr>
            <p:ph type="sldNum" sz="quarter" idx="5"/>
          </p:nvPr>
        </p:nvSpPr>
        <p:spPr/>
        <p:txBody>
          <a:bodyPr/>
          <a:lstStyle/>
          <a:p>
            <a:fld id="{7C3577D9-6524-42FD-B7DD-9D6AF2BDF981}" type="slidenum">
              <a:rPr lang="en-US" smtClean="0"/>
              <a:t>16</a:t>
            </a:fld>
            <a:endParaRPr lang="en-US"/>
          </a:p>
        </p:txBody>
      </p:sp>
    </p:spTree>
    <p:extLst>
      <p:ext uri="{BB962C8B-B14F-4D97-AF65-F5344CB8AC3E}">
        <p14:creationId xmlns:p14="http://schemas.microsoft.com/office/powerpoint/2010/main" val="163584871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5E8D58-0F10-48CF-78A2-5321F92914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5976CD3-69BA-7A72-03FA-C846240ABD3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7CA149-6C51-B967-BFDE-01936F7AE9B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025FB1A0-30E8-982D-06B2-6B5496C6A6EF}"/>
              </a:ext>
            </a:extLst>
          </p:cNvPr>
          <p:cNvSpPr>
            <a:spLocks noGrp="1"/>
          </p:cNvSpPr>
          <p:nvPr>
            <p:ph type="sldNum" sz="quarter" idx="5"/>
          </p:nvPr>
        </p:nvSpPr>
        <p:spPr/>
        <p:txBody>
          <a:bodyPr/>
          <a:lstStyle/>
          <a:p>
            <a:fld id="{7C3577D9-6524-42FD-B7DD-9D6AF2BDF981}" type="slidenum">
              <a:rPr lang="en-US" smtClean="0"/>
              <a:t>17</a:t>
            </a:fld>
            <a:endParaRPr lang="en-US"/>
          </a:p>
        </p:txBody>
      </p:sp>
    </p:spTree>
    <p:extLst>
      <p:ext uri="{BB962C8B-B14F-4D97-AF65-F5344CB8AC3E}">
        <p14:creationId xmlns:p14="http://schemas.microsoft.com/office/powerpoint/2010/main" val="27882901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CA5C37-883B-04ED-051F-8C8C5F6C39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B6E672-82E5-2372-5A24-69167C1FD3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64D709-F838-9C8D-68DD-079415D8684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84B2D9BC-EA3C-6556-59E9-AB14A07B3368}"/>
              </a:ext>
            </a:extLst>
          </p:cNvPr>
          <p:cNvSpPr>
            <a:spLocks noGrp="1"/>
          </p:cNvSpPr>
          <p:nvPr>
            <p:ph type="sldNum" sz="quarter" idx="5"/>
          </p:nvPr>
        </p:nvSpPr>
        <p:spPr/>
        <p:txBody>
          <a:bodyPr/>
          <a:lstStyle/>
          <a:p>
            <a:fld id="{7C3577D9-6524-42FD-B7DD-9D6AF2BDF981}" type="slidenum">
              <a:rPr lang="en-US" smtClean="0"/>
              <a:t>18</a:t>
            </a:fld>
            <a:endParaRPr lang="en-US"/>
          </a:p>
        </p:txBody>
      </p:sp>
    </p:spTree>
    <p:extLst>
      <p:ext uri="{BB962C8B-B14F-4D97-AF65-F5344CB8AC3E}">
        <p14:creationId xmlns:p14="http://schemas.microsoft.com/office/powerpoint/2010/main" val="279977156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0D0C1C-5B94-5A9B-D7B0-869F0B49B1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532586-53AC-753A-F3A6-9FCE27E253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7EA32F-F896-F6C7-09F8-654F2138520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4B8E1658-1B18-F219-172C-E575B171AAC8}"/>
              </a:ext>
            </a:extLst>
          </p:cNvPr>
          <p:cNvSpPr>
            <a:spLocks noGrp="1"/>
          </p:cNvSpPr>
          <p:nvPr>
            <p:ph type="sldNum" sz="quarter" idx="5"/>
          </p:nvPr>
        </p:nvSpPr>
        <p:spPr/>
        <p:txBody>
          <a:bodyPr/>
          <a:lstStyle/>
          <a:p>
            <a:fld id="{7C3577D9-6524-42FD-B7DD-9D6AF2BDF981}" type="slidenum">
              <a:rPr lang="en-US" smtClean="0"/>
              <a:t>19</a:t>
            </a:fld>
            <a:endParaRPr lang="en-US"/>
          </a:p>
        </p:txBody>
      </p:sp>
    </p:spTree>
    <p:extLst>
      <p:ext uri="{BB962C8B-B14F-4D97-AF65-F5344CB8AC3E}">
        <p14:creationId xmlns:p14="http://schemas.microsoft.com/office/powerpoint/2010/main" val="378532007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69661-B46C-0AD3-12D1-84C47C25B7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CB0E7F-D6DF-D75D-8CFB-F60A3FC3669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63E56A-22FE-DB39-C5A3-5969E3E1FEB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B52D3DB4-95EC-BEA6-3503-8233722A5A55}"/>
              </a:ext>
            </a:extLst>
          </p:cNvPr>
          <p:cNvSpPr>
            <a:spLocks noGrp="1"/>
          </p:cNvSpPr>
          <p:nvPr>
            <p:ph type="sldNum" sz="quarter" idx="5"/>
          </p:nvPr>
        </p:nvSpPr>
        <p:spPr/>
        <p:txBody>
          <a:bodyPr/>
          <a:lstStyle/>
          <a:p>
            <a:fld id="{7C3577D9-6524-42FD-B7DD-9D6AF2BDF981}" type="slidenum">
              <a:rPr lang="en-US" smtClean="0"/>
              <a:t>20</a:t>
            </a:fld>
            <a:endParaRPr lang="en-US"/>
          </a:p>
        </p:txBody>
      </p:sp>
    </p:spTree>
    <p:extLst>
      <p:ext uri="{BB962C8B-B14F-4D97-AF65-F5344CB8AC3E}">
        <p14:creationId xmlns:p14="http://schemas.microsoft.com/office/powerpoint/2010/main" val="12060340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73FD0C-5FCA-0777-B7A9-82D5B7F989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5E3ABF-5E72-87FD-948A-BB0C4A6F2F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1C37B93-B2EB-0549-D90F-E19E45931D9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76B75A4C-6E0D-56BA-5956-EC1806F90C0C}"/>
              </a:ext>
            </a:extLst>
          </p:cNvPr>
          <p:cNvSpPr>
            <a:spLocks noGrp="1"/>
          </p:cNvSpPr>
          <p:nvPr>
            <p:ph type="sldNum" sz="quarter" idx="5"/>
          </p:nvPr>
        </p:nvSpPr>
        <p:spPr/>
        <p:txBody>
          <a:bodyPr/>
          <a:lstStyle/>
          <a:p>
            <a:fld id="{7C3577D9-6524-42FD-B7DD-9D6AF2BDF981}" type="slidenum">
              <a:rPr lang="en-US" smtClean="0"/>
              <a:t>21</a:t>
            </a:fld>
            <a:endParaRPr lang="en-US"/>
          </a:p>
        </p:txBody>
      </p:sp>
    </p:spTree>
    <p:extLst>
      <p:ext uri="{BB962C8B-B14F-4D97-AF65-F5344CB8AC3E}">
        <p14:creationId xmlns:p14="http://schemas.microsoft.com/office/powerpoint/2010/main" val="1913911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C3577D9-6524-42FD-B7DD-9D6AF2BDF981}" type="slidenum">
              <a:rPr lang="en-US" smtClean="0"/>
              <a:t>2</a:t>
            </a:fld>
            <a:endParaRPr lang="en-US"/>
          </a:p>
        </p:txBody>
      </p:sp>
    </p:spTree>
    <p:extLst>
      <p:ext uri="{BB962C8B-B14F-4D97-AF65-F5344CB8AC3E}">
        <p14:creationId xmlns:p14="http://schemas.microsoft.com/office/powerpoint/2010/main" val="115884456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E5A65-39D7-A158-CC7C-038F5ABC05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EAC91C-4C34-59E0-09D8-20D9EF90F5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44FB8EF-1E77-4A0B-F0C1-E47E3C931B39}"/>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AD2F3C26-8202-680C-351B-9948BA949300}"/>
              </a:ext>
            </a:extLst>
          </p:cNvPr>
          <p:cNvSpPr>
            <a:spLocks noGrp="1"/>
          </p:cNvSpPr>
          <p:nvPr>
            <p:ph type="sldNum" sz="quarter" idx="5"/>
          </p:nvPr>
        </p:nvSpPr>
        <p:spPr/>
        <p:txBody>
          <a:bodyPr/>
          <a:lstStyle/>
          <a:p>
            <a:fld id="{7C3577D9-6524-42FD-B7DD-9D6AF2BDF981}" type="slidenum">
              <a:rPr lang="en-US" smtClean="0"/>
              <a:t>22</a:t>
            </a:fld>
            <a:endParaRPr lang="en-US"/>
          </a:p>
        </p:txBody>
      </p:sp>
    </p:spTree>
    <p:extLst>
      <p:ext uri="{BB962C8B-B14F-4D97-AF65-F5344CB8AC3E}">
        <p14:creationId xmlns:p14="http://schemas.microsoft.com/office/powerpoint/2010/main" val="38559789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C3577D9-6524-42FD-B7DD-9D6AF2BDF981}" type="slidenum">
              <a:rPr lang="en-US" smtClean="0"/>
              <a:t>23</a:t>
            </a:fld>
            <a:endParaRPr lang="en-US"/>
          </a:p>
        </p:txBody>
      </p:sp>
    </p:spTree>
    <p:extLst>
      <p:ext uri="{BB962C8B-B14F-4D97-AF65-F5344CB8AC3E}">
        <p14:creationId xmlns:p14="http://schemas.microsoft.com/office/powerpoint/2010/main" val="7374313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C3577D9-6524-42FD-B7DD-9D6AF2BDF981}" type="slidenum">
              <a:rPr lang="en-US" smtClean="0"/>
              <a:t>24</a:t>
            </a:fld>
            <a:endParaRPr lang="en-US"/>
          </a:p>
        </p:txBody>
      </p:sp>
    </p:spTree>
    <p:extLst>
      <p:ext uri="{BB962C8B-B14F-4D97-AF65-F5344CB8AC3E}">
        <p14:creationId xmlns:p14="http://schemas.microsoft.com/office/powerpoint/2010/main" val="19146287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A7C98B-9FEA-5019-390A-2D597A6A21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6DA0AB-3459-B62F-A9C7-F95034C354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C7C90B-26EB-FEB8-D147-40E63A75F29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AE36A79-786E-9B24-A6D6-29707F3339A2}"/>
              </a:ext>
            </a:extLst>
          </p:cNvPr>
          <p:cNvSpPr>
            <a:spLocks noGrp="1"/>
          </p:cNvSpPr>
          <p:nvPr>
            <p:ph type="sldNum" sz="quarter" idx="5"/>
          </p:nvPr>
        </p:nvSpPr>
        <p:spPr/>
        <p:txBody>
          <a:bodyPr/>
          <a:lstStyle/>
          <a:p>
            <a:fld id="{7C3577D9-6524-42FD-B7DD-9D6AF2BDF981}" type="slidenum">
              <a:rPr lang="en-US" smtClean="0"/>
              <a:t>3</a:t>
            </a:fld>
            <a:endParaRPr lang="en-US"/>
          </a:p>
        </p:txBody>
      </p:sp>
    </p:spTree>
    <p:extLst>
      <p:ext uri="{BB962C8B-B14F-4D97-AF65-F5344CB8AC3E}">
        <p14:creationId xmlns:p14="http://schemas.microsoft.com/office/powerpoint/2010/main" val="14675597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FD96A0-568A-FBAF-E636-51418A498D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D71E96-E54D-A8BF-E23D-DF8E5E81F8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7E9D0F-FD30-83A3-10D8-E8DFDAB07A6A}"/>
              </a:ext>
            </a:extLst>
          </p:cNvPr>
          <p:cNvSpPr>
            <a:spLocks noGrp="1"/>
          </p:cNvSpPr>
          <p:nvPr>
            <p:ph type="body" idx="1"/>
          </p:nvPr>
        </p:nvSpPr>
        <p:spPr/>
        <p:txBody>
          <a:bodyPr/>
          <a:lstStyle/>
          <a:p>
            <a:pPr marL="0" marR="0" lvl="0" indent="0">
              <a:lnSpc>
                <a:spcPct val="107000"/>
              </a:lnSpc>
              <a:buFont typeface="+mj-lt"/>
              <a:buNone/>
            </a:pPr>
            <a:endParaRPr lang="en-US" sz="1800" kern="100" dirty="0">
              <a:effectLst/>
              <a:latin typeface="Times New Roman" panose="02020603050405020304" pitchFamily="18" charset="0"/>
              <a:ea typeface="Aptos" panose="020B0004020202020204" pitchFamily="34" charset="0"/>
            </a:endParaRPr>
          </a:p>
        </p:txBody>
      </p:sp>
      <p:sp>
        <p:nvSpPr>
          <p:cNvPr id="4" name="Slide Number Placeholder 3">
            <a:extLst>
              <a:ext uri="{FF2B5EF4-FFF2-40B4-BE49-F238E27FC236}">
                <a16:creationId xmlns:a16="http://schemas.microsoft.com/office/drawing/2014/main" id="{D26A22FD-0307-16E0-C270-8AE1C2FC7C0C}"/>
              </a:ext>
            </a:extLst>
          </p:cNvPr>
          <p:cNvSpPr>
            <a:spLocks noGrp="1"/>
          </p:cNvSpPr>
          <p:nvPr>
            <p:ph type="sldNum" sz="quarter" idx="5"/>
          </p:nvPr>
        </p:nvSpPr>
        <p:spPr/>
        <p:txBody>
          <a:bodyPr/>
          <a:lstStyle/>
          <a:p>
            <a:fld id="{7C3577D9-6524-42FD-B7DD-9D6AF2BDF981}" type="slidenum">
              <a:rPr lang="en-US" smtClean="0"/>
              <a:t>5</a:t>
            </a:fld>
            <a:endParaRPr lang="en-US"/>
          </a:p>
        </p:txBody>
      </p:sp>
    </p:spTree>
    <p:extLst>
      <p:ext uri="{BB962C8B-B14F-4D97-AF65-F5344CB8AC3E}">
        <p14:creationId xmlns:p14="http://schemas.microsoft.com/office/powerpoint/2010/main" val="30339746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F99264-E925-F3C3-EE3B-E2A8A31C2ED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0A0D57-6B4D-6575-4A2F-0604F147FEA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D0DEC0B-BE16-78E6-CB6B-2D55B0147B96}"/>
              </a:ext>
            </a:extLst>
          </p:cNvPr>
          <p:cNvSpPr>
            <a:spLocks noGrp="1"/>
          </p:cNvSpPr>
          <p:nvPr>
            <p:ph type="body" idx="1"/>
          </p:nvPr>
        </p:nvSpPr>
        <p:spPr/>
        <p:txBody>
          <a:bodyPr/>
          <a:lstStyle/>
          <a:p>
            <a:pPr marL="0" marR="0" lvl="0" indent="0">
              <a:lnSpc>
                <a:spcPct val="107000"/>
              </a:lnSpc>
              <a:buFont typeface="+mj-lt"/>
              <a:buNone/>
            </a:pPr>
            <a:endParaRPr lang="en-US" sz="1800" kern="100" dirty="0">
              <a:effectLst/>
              <a:latin typeface="Times New Roman" panose="02020603050405020304" pitchFamily="18" charset="0"/>
              <a:ea typeface="Aptos" panose="020B0004020202020204" pitchFamily="34" charset="0"/>
            </a:endParaRPr>
          </a:p>
        </p:txBody>
      </p:sp>
      <p:sp>
        <p:nvSpPr>
          <p:cNvPr id="4" name="Slide Number Placeholder 3">
            <a:extLst>
              <a:ext uri="{FF2B5EF4-FFF2-40B4-BE49-F238E27FC236}">
                <a16:creationId xmlns:a16="http://schemas.microsoft.com/office/drawing/2014/main" id="{5A9AF05D-9FA9-F72B-3148-09B1C88A2992}"/>
              </a:ext>
            </a:extLst>
          </p:cNvPr>
          <p:cNvSpPr>
            <a:spLocks noGrp="1"/>
          </p:cNvSpPr>
          <p:nvPr>
            <p:ph type="sldNum" sz="quarter" idx="5"/>
          </p:nvPr>
        </p:nvSpPr>
        <p:spPr/>
        <p:txBody>
          <a:bodyPr/>
          <a:lstStyle/>
          <a:p>
            <a:fld id="{7C3577D9-6524-42FD-B7DD-9D6AF2BDF981}" type="slidenum">
              <a:rPr lang="en-US" smtClean="0"/>
              <a:t>6</a:t>
            </a:fld>
            <a:endParaRPr lang="en-US"/>
          </a:p>
        </p:txBody>
      </p:sp>
    </p:spTree>
    <p:extLst>
      <p:ext uri="{BB962C8B-B14F-4D97-AF65-F5344CB8AC3E}">
        <p14:creationId xmlns:p14="http://schemas.microsoft.com/office/powerpoint/2010/main" val="26393506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D5C0C6-8885-F134-3E61-632377EB4A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B5B235-0DE4-F9B9-B1F5-2443BCE824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04A79FF-7B00-0FF8-6E63-E7E6C7147669}"/>
              </a:ext>
            </a:extLst>
          </p:cNvPr>
          <p:cNvSpPr>
            <a:spLocks noGrp="1"/>
          </p:cNvSpPr>
          <p:nvPr>
            <p:ph type="body" idx="1"/>
          </p:nvPr>
        </p:nvSpPr>
        <p:spPr/>
        <p:txBody>
          <a:bodyPr/>
          <a:lstStyle/>
          <a:p>
            <a:pPr marL="0" marR="0" lvl="0" indent="0">
              <a:lnSpc>
                <a:spcPct val="107000"/>
              </a:lnSpc>
              <a:buFont typeface="+mj-lt"/>
              <a:buNone/>
            </a:pPr>
            <a:endParaRPr lang="en-US" sz="1800" kern="100" dirty="0">
              <a:effectLst/>
              <a:latin typeface="Times New Roman" panose="02020603050405020304" pitchFamily="18" charset="0"/>
              <a:ea typeface="Aptos" panose="020B0004020202020204" pitchFamily="34" charset="0"/>
            </a:endParaRPr>
          </a:p>
        </p:txBody>
      </p:sp>
      <p:sp>
        <p:nvSpPr>
          <p:cNvPr id="4" name="Slide Number Placeholder 3">
            <a:extLst>
              <a:ext uri="{FF2B5EF4-FFF2-40B4-BE49-F238E27FC236}">
                <a16:creationId xmlns:a16="http://schemas.microsoft.com/office/drawing/2014/main" id="{CE182A10-5BE1-05BF-7E9E-F4BDC882BAF3}"/>
              </a:ext>
            </a:extLst>
          </p:cNvPr>
          <p:cNvSpPr>
            <a:spLocks noGrp="1"/>
          </p:cNvSpPr>
          <p:nvPr>
            <p:ph type="sldNum" sz="quarter" idx="5"/>
          </p:nvPr>
        </p:nvSpPr>
        <p:spPr/>
        <p:txBody>
          <a:bodyPr/>
          <a:lstStyle/>
          <a:p>
            <a:fld id="{7C3577D9-6524-42FD-B7DD-9D6AF2BDF981}" type="slidenum">
              <a:rPr lang="en-US" smtClean="0"/>
              <a:t>7</a:t>
            </a:fld>
            <a:endParaRPr lang="en-US"/>
          </a:p>
        </p:txBody>
      </p:sp>
    </p:spTree>
    <p:extLst>
      <p:ext uri="{BB962C8B-B14F-4D97-AF65-F5344CB8AC3E}">
        <p14:creationId xmlns:p14="http://schemas.microsoft.com/office/powerpoint/2010/main" val="3063748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657B0E-205B-9E3C-7129-0F592B66E9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20F247-1AB0-DE16-6BAA-1DEA5CEC406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9194369-2EC0-FDC6-583B-14BDB7067E7D}"/>
              </a:ext>
            </a:extLst>
          </p:cNvPr>
          <p:cNvSpPr>
            <a:spLocks noGrp="1"/>
          </p:cNvSpPr>
          <p:nvPr>
            <p:ph type="body" idx="1"/>
          </p:nvPr>
        </p:nvSpPr>
        <p:spPr/>
        <p:txBody>
          <a:bodyPr/>
          <a:lstStyle/>
          <a:p>
            <a:pPr marL="0" marR="0" lvl="0" indent="0">
              <a:lnSpc>
                <a:spcPct val="107000"/>
              </a:lnSpc>
              <a:buFont typeface="+mj-lt"/>
              <a:buNone/>
            </a:pPr>
            <a:endParaRPr lang="en-US" sz="1800" kern="100" dirty="0">
              <a:effectLst/>
              <a:latin typeface="Times New Roman" panose="02020603050405020304" pitchFamily="18" charset="0"/>
              <a:ea typeface="Aptos" panose="020B0004020202020204" pitchFamily="34" charset="0"/>
            </a:endParaRPr>
          </a:p>
        </p:txBody>
      </p:sp>
      <p:sp>
        <p:nvSpPr>
          <p:cNvPr id="4" name="Slide Number Placeholder 3">
            <a:extLst>
              <a:ext uri="{FF2B5EF4-FFF2-40B4-BE49-F238E27FC236}">
                <a16:creationId xmlns:a16="http://schemas.microsoft.com/office/drawing/2014/main" id="{16096EE6-0AB1-8A90-603F-DDBDCBC12735}"/>
              </a:ext>
            </a:extLst>
          </p:cNvPr>
          <p:cNvSpPr>
            <a:spLocks noGrp="1"/>
          </p:cNvSpPr>
          <p:nvPr>
            <p:ph type="sldNum" sz="quarter" idx="5"/>
          </p:nvPr>
        </p:nvSpPr>
        <p:spPr/>
        <p:txBody>
          <a:bodyPr/>
          <a:lstStyle/>
          <a:p>
            <a:fld id="{7C3577D9-6524-42FD-B7DD-9D6AF2BDF981}" type="slidenum">
              <a:rPr lang="en-US" smtClean="0"/>
              <a:t>8</a:t>
            </a:fld>
            <a:endParaRPr lang="en-US"/>
          </a:p>
        </p:txBody>
      </p:sp>
    </p:spTree>
    <p:extLst>
      <p:ext uri="{BB962C8B-B14F-4D97-AF65-F5344CB8AC3E}">
        <p14:creationId xmlns:p14="http://schemas.microsoft.com/office/powerpoint/2010/main" val="18347089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25F98E-B2D7-548A-AA80-60277D3A0F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F1A798-ACE5-46A2-7807-B45C140318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436EC1-AEE2-B58D-83B5-A45D2FAABAAB}"/>
              </a:ext>
            </a:extLst>
          </p:cNvPr>
          <p:cNvSpPr>
            <a:spLocks noGrp="1"/>
          </p:cNvSpPr>
          <p:nvPr>
            <p:ph type="body" idx="1"/>
          </p:nvPr>
        </p:nvSpPr>
        <p:spPr/>
        <p:txBody>
          <a:bodyPr/>
          <a:lstStyle/>
          <a:p>
            <a:pPr marL="0" marR="0" lvl="0" indent="0">
              <a:lnSpc>
                <a:spcPct val="107000"/>
              </a:lnSpc>
              <a:buFont typeface="+mj-lt"/>
              <a:buNone/>
            </a:pPr>
            <a:endParaRPr lang="en-US" sz="1800" kern="100" dirty="0">
              <a:effectLst/>
              <a:latin typeface="Times New Roman" panose="02020603050405020304" pitchFamily="18" charset="0"/>
              <a:ea typeface="Aptos" panose="020B0004020202020204" pitchFamily="34" charset="0"/>
            </a:endParaRPr>
          </a:p>
        </p:txBody>
      </p:sp>
      <p:sp>
        <p:nvSpPr>
          <p:cNvPr id="4" name="Slide Number Placeholder 3">
            <a:extLst>
              <a:ext uri="{FF2B5EF4-FFF2-40B4-BE49-F238E27FC236}">
                <a16:creationId xmlns:a16="http://schemas.microsoft.com/office/drawing/2014/main" id="{69C01D6A-E267-45F6-92C1-F7BAEAB0A87F}"/>
              </a:ext>
            </a:extLst>
          </p:cNvPr>
          <p:cNvSpPr>
            <a:spLocks noGrp="1"/>
          </p:cNvSpPr>
          <p:nvPr>
            <p:ph type="sldNum" sz="quarter" idx="5"/>
          </p:nvPr>
        </p:nvSpPr>
        <p:spPr/>
        <p:txBody>
          <a:bodyPr/>
          <a:lstStyle/>
          <a:p>
            <a:fld id="{7C3577D9-6524-42FD-B7DD-9D6AF2BDF981}" type="slidenum">
              <a:rPr lang="en-US" smtClean="0"/>
              <a:t>9</a:t>
            </a:fld>
            <a:endParaRPr lang="en-US"/>
          </a:p>
        </p:txBody>
      </p:sp>
    </p:spTree>
    <p:extLst>
      <p:ext uri="{BB962C8B-B14F-4D97-AF65-F5344CB8AC3E}">
        <p14:creationId xmlns:p14="http://schemas.microsoft.com/office/powerpoint/2010/main" val="277524744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2DDE9A-4D12-09C9-A426-27CAD591CB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366FE4-B49A-5905-E7EC-95E1040F17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36E27B-07CB-38A2-2985-1569513F0176}"/>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a:extLst>
              <a:ext uri="{FF2B5EF4-FFF2-40B4-BE49-F238E27FC236}">
                <a16:creationId xmlns:a16="http://schemas.microsoft.com/office/drawing/2014/main" id="{9519ABBD-5A69-1283-2F25-DD8779B213BA}"/>
              </a:ext>
            </a:extLst>
          </p:cNvPr>
          <p:cNvSpPr>
            <a:spLocks noGrp="1"/>
          </p:cNvSpPr>
          <p:nvPr>
            <p:ph type="sldNum" sz="quarter" idx="5"/>
          </p:nvPr>
        </p:nvSpPr>
        <p:spPr/>
        <p:txBody>
          <a:bodyPr/>
          <a:lstStyle/>
          <a:p>
            <a:fld id="{7C3577D9-6524-42FD-B7DD-9D6AF2BDF981}" type="slidenum">
              <a:rPr lang="en-US" smtClean="0"/>
              <a:t>10</a:t>
            </a:fld>
            <a:endParaRPr lang="en-US"/>
          </a:p>
        </p:txBody>
      </p:sp>
    </p:spTree>
    <p:extLst>
      <p:ext uri="{BB962C8B-B14F-4D97-AF65-F5344CB8AC3E}">
        <p14:creationId xmlns:p14="http://schemas.microsoft.com/office/powerpoint/2010/main" val="3415235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298E8-81CE-F7C1-2045-D13FA0EFF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9D7CBB-F2D9-492A-1774-3C6CB6FED8B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C311AAF-A376-A412-4249-C0447C7745E7}"/>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5" name="Footer Placeholder 4">
            <a:extLst>
              <a:ext uri="{FF2B5EF4-FFF2-40B4-BE49-F238E27FC236}">
                <a16:creationId xmlns:a16="http://schemas.microsoft.com/office/drawing/2014/main" id="{CE3F0428-3254-1DB3-9030-2331C0EAA7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7504D1E-7D7B-FA0D-F0CF-ACA67BE81BFA}"/>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31228183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9DF89-3ED6-981C-1EF4-88C54E25BB0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A102198-AE02-6CFB-6119-C64D30D1C20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ACBD54-CD4F-DC49-FD68-B6C1650B6CB7}"/>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5" name="Footer Placeholder 4">
            <a:extLst>
              <a:ext uri="{FF2B5EF4-FFF2-40B4-BE49-F238E27FC236}">
                <a16:creationId xmlns:a16="http://schemas.microsoft.com/office/drawing/2014/main" id="{CA92277B-F87B-AC5D-5089-0E4BFCE506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9CABAA-F425-2F3D-280B-DD894C35F09F}"/>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2078171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BE2945D-53EC-CD8C-94AD-C5AA09495CC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1E910C-6340-F60B-803A-EF8BD5923C2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5EF10C-6B53-6A65-7676-614528BC8128}"/>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5" name="Footer Placeholder 4">
            <a:extLst>
              <a:ext uri="{FF2B5EF4-FFF2-40B4-BE49-F238E27FC236}">
                <a16:creationId xmlns:a16="http://schemas.microsoft.com/office/drawing/2014/main" id="{4B28DE60-1754-92AB-8E93-903BEB2EFD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D60796-84BF-70E2-112D-DBA99EC3F514}"/>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3387288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D2A106-BFDD-E749-95D6-68CDEC3C7D91}"/>
              </a:ext>
            </a:extLst>
          </p:cNvPr>
          <p:cNvSpPr>
            <a:spLocks noGrp="1"/>
          </p:cNvSpPr>
          <p:nvPr>
            <p:ph type="title"/>
          </p:nvPr>
        </p:nvSpPr>
        <p:spPr>
          <a:solidFill>
            <a:schemeClr val="tx1">
              <a:alpha val="75000"/>
            </a:schemeClr>
          </a:solidFill>
        </p:spPr>
        <p:txBody>
          <a:bodyPr/>
          <a:lstStyle>
            <a:lvl1pPr>
              <a:defRPr>
                <a:solidFill>
                  <a:schemeClr val="bg1"/>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9C35498F-8C54-38E4-B490-963E196251A1}"/>
              </a:ext>
            </a:extLst>
          </p:cNvPr>
          <p:cNvSpPr>
            <a:spLocks noGrp="1"/>
          </p:cNvSpPr>
          <p:nvPr>
            <p:ph idx="1"/>
          </p:nvPr>
        </p:nvSpPr>
        <p:spPr>
          <a:solidFill>
            <a:schemeClr val="tx1">
              <a:alpha val="75000"/>
            </a:schemeClr>
          </a:solidFill>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95BCFD1-66B5-68D0-7E6C-13FF54EC8796}"/>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5" name="Footer Placeholder 4">
            <a:extLst>
              <a:ext uri="{FF2B5EF4-FFF2-40B4-BE49-F238E27FC236}">
                <a16:creationId xmlns:a16="http://schemas.microsoft.com/office/drawing/2014/main" id="{3D6FD98A-B0D2-1590-C4F0-8715DAA0B1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5C07D3-0479-C326-CE9C-34C4CC896843}"/>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2896384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DA249-008A-95A5-3D5F-DCE86AB5DD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D40F3AD-6CEB-85E6-1B9C-21B777C9BB7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A1DE3A-1464-BBF9-60CB-7BB1FBFE5C70}"/>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5" name="Footer Placeholder 4">
            <a:extLst>
              <a:ext uri="{FF2B5EF4-FFF2-40B4-BE49-F238E27FC236}">
                <a16:creationId xmlns:a16="http://schemas.microsoft.com/office/drawing/2014/main" id="{16616798-0731-7328-A9A5-947854BB00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35ABFC-8DC0-C4EB-8E1E-EEAEFA961918}"/>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125726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D2C2D-86FC-439E-0B18-5107082486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A59014-ABB4-32F7-EAA2-0D9EFB46804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2C6F232-3FDE-6471-3F63-D47C700175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6470C44-6314-22BE-059B-A53B9239FCB1}"/>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6" name="Footer Placeholder 5">
            <a:extLst>
              <a:ext uri="{FF2B5EF4-FFF2-40B4-BE49-F238E27FC236}">
                <a16:creationId xmlns:a16="http://schemas.microsoft.com/office/drawing/2014/main" id="{DE04243E-66BF-C827-F5B2-1D617223BD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7859B5-B3C8-57EC-F517-990FAAE64E66}"/>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2163320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0870CA-B7B7-2E1B-B0A6-CCD5DB1B2DC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226DF18-216D-E136-3871-32E69EDDE7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3AB484C-435E-6564-2B6C-93E0D45FFF6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164C87-319E-1E07-D74E-C05DD27211E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ACDD051-767F-1857-CDFC-170316D4B6A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E84B194-3186-1DB1-B863-786DB7A2DE0D}"/>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8" name="Footer Placeholder 7">
            <a:extLst>
              <a:ext uri="{FF2B5EF4-FFF2-40B4-BE49-F238E27FC236}">
                <a16:creationId xmlns:a16="http://schemas.microsoft.com/office/drawing/2014/main" id="{26FF39F4-D8B4-999A-9961-8AACFC5885B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5AFB57C-8C4B-E0E8-A8A1-DAF2B12A57E4}"/>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1957947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0F9F9-5A33-2228-DD3B-31A981BBB09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AB35876-06E1-0CEC-B7B4-98B2682563A0}"/>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4" name="Footer Placeholder 3">
            <a:extLst>
              <a:ext uri="{FF2B5EF4-FFF2-40B4-BE49-F238E27FC236}">
                <a16:creationId xmlns:a16="http://schemas.microsoft.com/office/drawing/2014/main" id="{AD96A27F-9C70-A4C5-EAFB-DDBC4620B3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823CFD5-FD49-3AEE-8003-67F90913A9CD}"/>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1419149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6FD985-BBE0-D6DF-D619-E95BC498D815}"/>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3" name="Footer Placeholder 2">
            <a:extLst>
              <a:ext uri="{FF2B5EF4-FFF2-40B4-BE49-F238E27FC236}">
                <a16:creationId xmlns:a16="http://schemas.microsoft.com/office/drawing/2014/main" id="{6DDDC6ED-A96E-35B3-DD7A-6C303FE74ED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8F4F7F6-7615-CDC2-32EE-5B8AD7C88E97}"/>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6056580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57FDD-FC21-A311-4143-BE58325423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E2A1E44-FCA5-5CF5-73C1-9C7E2A4EAD6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A0361D7-C049-383A-4ADD-0D5F70DF1E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B32F73-B7CA-BEEB-5470-50B2D45F208C}"/>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6" name="Footer Placeholder 5">
            <a:extLst>
              <a:ext uri="{FF2B5EF4-FFF2-40B4-BE49-F238E27FC236}">
                <a16:creationId xmlns:a16="http://schemas.microsoft.com/office/drawing/2014/main" id="{DBC98760-E204-22DE-A231-E4712EA8F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5A6A2A-C620-EC16-565B-1C09AC2DBB81}"/>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5939800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E64900-634F-63CA-B183-5FAC791559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7935A5-599E-7C29-80EF-E5B55F45E4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3E6F165-61EA-D833-C027-90F87E505B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3D53AC9-53EC-A153-4613-A7304BDE1ABE}"/>
              </a:ext>
            </a:extLst>
          </p:cNvPr>
          <p:cNvSpPr>
            <a:spLocks noGrp="1"/>
          </p:cNvSpPr>
          <p:nvPr>
            <p:ph type="dt" sz="half" idx="10"/>
          </p:nvPr>
        </p:nvSpPr>
        <p:spPr/>
        <p:txBody>
          <a:bodyPr/>
          <a:lstStyle/>
          <a:p>
            <a:fld id="{D35C8F4B-2805-4AEB-9369-69EDD3EABE2C}" type="datetimeFigureOut">
              <a:rPr lang="en-US" smtClean="0"/>
              <a:t>5/7/2025</a:t>
            </a:fld>
            <a:endParaRPr lang="en-US"/>
          </a:p>
        </p:txBody>
      </p:sp>
      <p:sp>
        <p:nvSpPr>
          <p:cNvPr id="6" name="Footer Placeholder 5">
            <a:extLst>
              <a:ext uri="{FF2B5EF4-FFF2-40B4-BE49-F238E27FC236}">
                <a16:creationId xmlns:a16="http://schemas.microsoft.com/office/drawing/2014/main" id="{33908DA9-B996-34B1-65D3-C0658B6616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B2D5E3-8DF4-10D6-BAB7-CAF38A2D49B5}"/>
              </a:ext>
            </a:extLst>
          </p:cNvPr>
          <p:cNvSpPr>
            <a:spLocks noGrp="1"/>
          </p:cNvSpPr>
          <p:nvPr>
            <p:ph type="sldNum" sz="quarter" idx="12"/>
          </p:nvPr>
        </p:nvSpPr>
        <p:spPr/>
        <p:txBody>
          <a:bodyPr/>
          <a:lstStyle/>
          <a:p>
            <a:fld id="{7C72A2DF-D87A-4EA8-AFE0-FA386A2C9D13}" type="slidenum">
              <a:rPr lang="en-US" smtClean="0"/>
              <a:t>‹#›</a:t>
            </a:fld>
            <a:endParaRPr lang="en-US"/>
          </a:p>
        </p:txBody>
      </p:sp>
    </p:spTree>
    <p:extLst>
      <p:ext uri="{BB962C8B-B14F-4D97-AF65-F5344CB8AC3E}">
        <p14:creationId xmlns:p14="http://schemas.microsoft.com/office/powerpoint/2010/main" val="1711118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getwallpapers.com/collection/jesus-wallpaper"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extLst>
              <a:ext uri="{837473B0-CC2E-450A-ABE3-18F120FF3D39}">
                <a1611:picAttrSrcUrl xmlns:a1611="http://schemas.microsoft.com/office/drawing/2016/11/main" r:id="rId14"/>
              </a:ext>
            </a:extLst>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1183FAE-3156-FC41-7CD4-526938376E8D}"/>
              </a:ext>
            </a:extLst>
          </p:cNvPr>
          <p:cNvSpPr>
            <a:spLocks noGrp="1"/>
          </p:cNvSpPr>
          <p:nvPr>
            <p:ph type="title"/>
          </p:nvPr>
        </p:nvSpPr>
        <p:spPr>
          <a:xfrm>
            <a:off x="0" y="-8877"/>
            <a:ext cx="12192000" cy="1038688"/>
          </a:xfrm>
          <a:prstGeom prst="rect">
            <a:avLst/>
          </a:prstGeom>
          <a:solidFill>
            <a:schemeClr val="tx1">
              <a:alpha val="75000"/>
            </a:schemeClr>
          </a:solidFill>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86838179-336E-A6E5-6551-472D76E413DD}"/>
              </a:ext>
            </a:extLst>
          </p:cNvPr>
          <p:cNvSpPr>
            <a:spLocks noGrp="1"/>
          </p:cNvSpPr>
          <p:nvPr>
            <p:ph type="body" idx="1"/>
          </p:nvPr>
        </p:nvSpPr>
        <p:spPr>
          <a:xfrm>
            <a:off x="0" y="1029812"/>
            <a:ext cx="12192000" cy="5828188"/>
          </a:xfrm>
          <a:prstGeom prst="rect">
            <a:avLst/>
          </a:prstGeom>
          <a:solidFill>
            <a:schemeClr val="tx1">
              <a:alpha val="75000"/>
            </a:schemeClr>
          </a:solidFill>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39F8267-6A8D-C47D-03E1-091EA7C1B5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35C8F4B-2805-4AEB-9369-69EDD3EABE2C}" type="datetimeFigureOut">
              <a:rPr lang="en-US" smtClean="0"/>
              <a:t>5/7/2025</a:t>
            </a:fld>
            <a:endParaRPr lang="en-US"/>
          </a:p>
        </p:txBody>
      </p:sp>
      <p:sp>
        <p:nvSpPr>
          <p:cNvPr id="5" name="Footer Placeholder 4">
            <a:extLst>
              <a:ext uri="{FF2B5EF4-FFF2-40B4-BE49-F238E27FC236}">
                <a16:creationId xmlns:a16="http://schemas.microsoft.com/office/drawing/2014/main" id="{15076B60-3E66-3E7F-CD77-158B1A21DCD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BCD10FD-212F-95A6-714D-F1187A1164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C72A2DF-D87A-4EA8-AFE0-FA386A2C9D13}" type="slidenum">
              <a:rPr lang="en-US" smtClean="0"/>
              <a:t>‹#›</a:t>
            </a:fld>
            <a:endParaRPr lang="en-US"/>
          </a:p>
        </p:txBody>
      </p:sp>
    </p:spTree>
    <p:extLst>
      <p:ext uri="{BB962C8B-B14F-4D97-AF65-F5344CB8AC3E}">
        <p14:creationId xmlns:p14="http://schemas.microsoft.com/office/powerpoint/2010/main" val="41463378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lnSpc>
          <a:spcPct val="90000"/>
        </a:lnSpc>
        <a:spcBef>
          <a:spcPct val="0"/>
        </a:spcBef>
        <a:buNone/>
        <a:defRPr sz="5400" b="1" kern="1200">
          <a:solidFill>
            <a:schemeClr val="bg1"/>
          </a:solidFill>
          <a:effectLst>
            <a:outerShdw blurRad="38100" dist="38100" dir="2700000" algn="tl">
              <a:srgbClr val="000000">
                <a:alpha val="43137"/>
              </a:srgbClr>
            </a:outerShdw>
          </a:effectLst>
          <a:latin typeface="Garamond" panose="020204040303010108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4800" kern="1200">
          <a:solidFill>
            <a:schemeClr val="bg1"/>
          </a:solidFill>
          <a:effectLst>
            <a:outerShdw blurRad="38100" dist="38100" dir="2700000" algn="tl">
              <a:srgbClr val="000000">
                <a:alpha val="43137"/>
              </a:srgbClr>
            </a:outerShdw>
          </a:effectLst>
          <a:latin typeface="Garamond" panose="020204040303010108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4800" kern="1200">
          <a:solidFill>
            <a:schemeClr val="bg1"/>
          </a:solidFill>
          <a:effectLst>
            <a:outerShdw blurRad="38100" dist="38100" dir="2700000" algn="tl">
              <a:srgbClr val="000000">
                <a:alpha val="43137"/>
              </a:srgbClr>
            </a:outerShdw>
          </a:effectLst>
          <a:latin typeface="Garamond" panose="020204040303010108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4800" kern="1200">
          <a:solidFill>
            <a:schemeClr val="bg1"/>
          </a:solidFill>
          <a:effectLst>
            <a:outerShdw blurRad="38100" dist="38100" dir="2700000" algn="tl">
              <a:srgbClr val="000000">
                <a:alpha val="43137"/>
              </a:srgbClr>
            </a:outerShdw>
          </a:effectLst>
          <a:latin typeface="Garamond" panose="020204040303010108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4800" kern="1200">
          <a:solidFill>
            <a:schemeClr val="bg1"/>
          </a:solidFill>
          <a:effectLst>
            <a:outerShdw blurRad="38100" dist="38100" dir="2700000" algn="tl">
              <a:srgbClr val="000000">
                <a:alpha val="43137"/>
              </a:srgbClr>
            </a:outerShdw>
          </a:effectLst>
          <a:latin typeface="Garamond" panose="020204040303010108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4800" kern="1200">
          <a:solidFill>
            <a:schemeClr val="bg1"/>
          </a:solidFill>
          <a:effectLst>
            <a:outerShdw blurRad="38100" dist="38100" dir="2700000" algn="tl">
              <a:srgbClr val="000000">
                <a:alpha val="43137"/>
              </a:srgbClr>
            </a:outerShdw>
          </a:effectLst>
          <a:latin typeface="Garamond" panose="020204040303010108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C54B5-678F-DFBA-520C-DFEA136DE69A}"/>
              </a:ext>
            </a:extLst>
          </p:cNvPr>
          <p:cNvSpPr>
            <a:spLocks noGrp="1"/>
          </p:cNvSpPr>
          <p:nvPr>
            <p:ph type="ctrTitle"/>
          </p:nvPr>
        </p:nvSpPr>
        <p:spPr>
          <a:xfrm>
            <a:off x="0" y="1"/>
            <a:ext cx="12192000" cy="2137410"/>
          </a:xfrm>
          <a:solidFill>
            <a:schemeClr val="tx1">
              <a:alpha val="75000"/>
            </a:schemeClr>
          </a:solidFill>
        </p:spPr>
        <p:txBody>
          <a:bodyPr>
            <a:normAutofit/>
          </a:bodyPr>
          <a:lstStyle/>
          <a:p>
            <a:r>
              <a:rPr lang="en-US" sz="7200" dirty="0"/>
              <a:t>The Gospel of John:</a:t>
            </a:r>
            <a:br>
              <a:rPr lang="en-US" sz="7200" dirty="0"/>
            </a:br>
            <a:r>
              <a:rPr lang="en-US" sz="6600" b="0" i="1" dirty="0"/>
              <a:t>The Purpose</a:t>
            </a:r>
          </a:p>
        </p:txBody>
      </p:sp>
      <p:sp>
        <p:nvSpPr>
          <p:cNvPr id="3" name="Subtitle 2">
            <a:extLst>
              <a:ext uri="{FF2B5EF4-FFF2-40B4-BE49-F238E27FC236}">
                <a16:creationId xmlns:a16="http://schemas.microsoft.com/office/drawing/2014/main" id="{D210FF9D-E26B-7DB2-FD45-16D791D31E2F}"/>
              </a:ext>
            </a:extLst>
          </p:cNvPr>
          <p:cNvSpPr>
            <a:spLocks noGrp="1"/>
          </p:cNvSpPr>
          <p:nvPr>
            <p:ph type="subTitle" idx="1"/>
          </p:nvPr>
        </p:nvSpPr>
        <p:spPr>
          <a:xfrm>
            <a:off x="1524000" y="4812030"/>
            <a:ext cx="9144000" cy="931862"/>
          </a:xfrm>
          <a:solidFill>
            <a:schemeClr val="tx1">
              <a:alpha val="75000"/>
            </a:schemeClr>
          </a:solidFill>
        </p:spPr>
        <p:txBody>
          <a:bodyPr>
            <a:normAutofit/>
          </a:bodyPr>
          <a:lstStyle/>
          <a:p>
            <a:r>
              <a:rPr lang="en-US" sz="5400" dirty="0"/>
              <a:t>John 20:30-31; 21:24-25</a:t>
            </a:r>
          </a:p>
        </p:txBody>
      </p:sp>
    </p:spTree>
    <p:extLst>
      <p:ext uri="{BB962C8B-B14F-4D97-AF65-F5344CB8AC3E}">
        <p14:creationId xmlns:p14="http://schemas.microsoft.com/office/powerpoint/2010/main" val="1205363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01F69D-43D3-B6A7-B4E1-0B9A5B4455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2DFA0C-A938-406B-A942-CAC1139B6660}"/>
              </a:ext>
            </a:extLst>
          </p:cNvPr>
          <p:cNvSpPr>
            <a:spLocks noGrp="1"/>
          </p:cNvSpPr>
          <p:nvPr>
            <p:ph type="title"/>
          </p:nvPr>
        </p:nvSpPr>
        <p:spPr/>
        <p:txBody>
          <a:bodyPr>
            <a:normAutofit/>
          </a:bodyPr>
          <a:lstStyle/>
          <a:p>
            <a:r>
              <a:rPr lang="en-US" dirty="0"/>
              <a:t>John’s Purpose</a:t>
            </a:r>
          </a:p>
        </p:txBody>
      </p:sp>
      <p:sp>
        <p:nvSpPr>
          <p:cNvPr id="3" name="Content Placeholder 2">
            <a:extLst>
              <a:ext uri="{FF2B5EF4-FFF2-40B4-BE49-F238E27FC236}">
                <a16:creationId xmlns:a16="http://schemas.microsoft.com/office/drawing/2014/main" id="{D97E1E66-B7B1-901E-C259-1DBFD2C7EE74}"/>
              </a:ext>
            </a:extLst>
          </p:cNvPr>
          <p:cNvSpPr>
            <a:spLocks noGrp="1"/>
          </p:cNvSpPr>
          <p:nvPr>
            <p:ph idx="1"/>
          </p:nvPr>
        </p:nvSpPr>
        <p:spPr>
          <a:xfrm>
            <a:off x="0" y="1029811"/>
            <a:ext cx="12192000" cy="5828188"/>
          </a:xfrm>
        </p:spPr>
        <p:txBody>
          <a:bodyPr>
            <a:normAutofit/>
          </a:bodyPr>
          <a:lstStyle/>
          <a:p>
            <a:r>
              <a:rPr lang="en-US" dirty="0"/>
              <a:t>The purpose of all of John’s stories is to demonstrate that the </a:t>
            </a:r>
            <a:r>
              <a:rPr lang="en-US" u="sng" dirty="0"/>
              <a:t>Messiah</a:t>
            </a:r>
            <a:r>
              <a:rPr lang="en-US" dirty="0"/>
              <a:t> is </a:t>
            </a:r>
            <a:r>
              <a:rPr lang="en-US" u="sng" dirty="0"/>
              <a:t>Jesus</a:t>
            </a:r>
          </a:p>
          <a:p>
            <a:pPr lvl="1"/>
            <a:r>
              <a:rPr lang="en-US" dirty="0"/>
              <a:t>The promised </a:t>
            </a:r>
            <a:r>
              <a:rPr lang="en-US" u="sng" dirty="0"/>
              <a:t>Davidic</a:t>
            </a:r>
            <a:r>
              <a:rPr lang="en-US" dirty="0"/>
              <a:t> </a:t>
            </a:r>
            <a:r>
              <a:rPr lang="en-US" u="sng" dirty="0"/>
              <a:t>king</a:t>
            </a:r>
          </a:p>
        </p:txBody>
      </p:sp>
    </p:spTree>
    <p:extLst>
      <p:ext uri="{BB962C8B-B14F-4D97-AF65-F5344CB8AC3E}">
        <p14:creationId xmlns:p14="http://schemas.microsoft.com/office/powerpoint/2010/main" val="2140839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ACA30-5CE2-6D47-4221-6AC164215F5B}"/>
              </a:ext>
            </a:extLst>
          </p:cNvPr>
          <p:cNvSpPr>
            <a:spLocks noGrp="1"/>
          </p:cNvSpPr>
          <p:nvPr>
            <p:ph type="title"/>
          </p:nvPr>
        </p:nvSpPr>
        <p:spPr/>
        <p:txBody>
          <a:bodyPr/>
          <a:lstStyle/>
          <a:p>
            <a:r>
              <a:rPr lang="en-US" dirty="0"/>
              <a:t>2 Samuel 7:12-14</a:t>
            </a:r>
          </a:p>
        </p:txBody>
      </p:sp>
      <p:sp>
        <p:nvSpPr>
          <p:cNvPr id="3" name="Content Placeholder 2">
            <a:extLst>
              <a:ext uri="{FF2B5EF4-FFF2-40B4-BE49-F238E27FC236}">
                <a16:creationId xmlns:a16="http://schemas.microsoft.com/office/drawing/2014/main" id="{8F821D07-573B-DB99-2828-AAEED4F28F7C}"/>
              </a:ext>
            </a:extLst>
          </p:cNvPr>
          <p:cNvSpPr>
            <a:spLocks noGrp="1"/>
          </p:cNvSpPr>
          <p:nvPr>
            <p:ph idx="1"/>
          </p:nvPr>
        </p:nvSpPr>
        <p:spPr/>
        <p:txBody>
          <a:bodyPr>
            <a:normAutofit lnSpcReduction="10000"/>
          </a:bodyPr>
          <a:lstStyle/>
          <a:p>
            <a:pPr marL="0" indent="0" algn="ctr">
              <a:buNone/>
            </a:pPr>
            <a:r>
              <a:rPr lang="en-US" dirty="0"/>
              <a:t>"When your days are over and you rest with your ancestors, I will raise up your offspring to succeed you, your own flesh and blood, and I will establish his kingdom. He is the one who will build a house for my Name, and I will establish the throne of his kingdom forever. I will be his father, and he will be my son. When he does wrong, I will punish him with a rod wielded by men, with floggings inflicted by human hands."</a:t>
            </a:r>
            <a:r>
              <a:rPr lang="en-US" baseline="30000" dirty="0"/>
              <a:t>2</a:t>
            </a:r>
            <a:endParaRPr lang="en-US" dirty="0"/>
          </a:p>
        </p:txBody>
      </p:sp>
    </p:spTree>
    <p:extLst>
      <p:ext uri="{BB962C8B-B14F-4D97-AF65-F5344CB8AC3E}">
        <p14:creationId xmlns:p14="http://schemas.microsoft.com/office/powerpoint/2010/main" val="27618026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D2FE0D-1A84-B7CA-4716-40F98780ECB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A04EDB-8339-C6FC-2A25-9AFAEC51787F}"/>
              </a:ext>
            </a:extLst>
          </p:cNvPr>
          <p:cNvSpPr>
            <a:spLocks noGrp="1"/>
          </p:cNvSpPr>
          <p:nvPr>
            <p:ph type="title"/>
          </p:nvPr>
        </p:nvSpPr>
        <p:spPr/>
        <p:txBody>
          <a:bodyPr>
            <a:normAutofit/>
          </a:bodyPr>
          <a:lstStyle/>
          <a:p>
            <a:r>
              <a:rPr lang="en-US" dirty="0"/>
              <a:t>John’s Purpose</a:t>
            </a:r>
          </a:p>
        </p:txBody>
      </p:sp>
      <p:sp>
        <p:nvSpPr>
          <p:cNvPr id="3" name="Content Placeholder 2">
            <a:extLst>
              <a:ext uri="{FF2B5EF4-FFF2-40B4-BE49-F238E27FC236}">
                <a16:creationId xmlns:a16="http://schemas.microsoft.com/office/drawing/2014/main" id="{5429074A-58A8-D009-2B63-D97CD1FABB12}"/>
              </a:ext>
            </a:extLst>
          </p:cNvPr>
          <p:cNvSpPr>
            <a:spLocks noGrp="1"/>
          </p:cNvSpPr>
          <p:nvPr>
            <p:ph idx="1"/>
          </p:nvPr>
        </p:nvSpPr>
        <p:spPr>
          <a:xfrm>
            <a:off x="0" y="1029811"/>
            <a:ext cx="12192000" cy="5828188"/>
          </a:xfrm>
        </p:spPr>
        <p:txBody>
          <a:bodyPr>
            <a:normAutofit/>
          </a:bodyPr>
          <a:lstStyle/>
          <a:p>
            <a:r>
              <a:rPr lang="en-US" dirty="0"/>
              <a:t>The purpose of all of John’s stories is to demonstrate that the </a:t>
            </a:r>
            <a:r>
              <a:rPr lang="en-US" u="sng" dirty="0"/>
              <a:t>Messiah</a:t>
            </a:r>
            <a:r>
              <a:rPr lang="en-US" dirty="0"/>
              <a:t> is </a:t>
            </a:r>
            <a:r>
              <a:rPr lang="en-US" u="sng" dirty="0"/>
              <a:t>Jesus</a:t>
            </a:r>
          </a:p>
          <a:p>
            <a:pPr lvl="1"/>
            <a:r>
              <a:rPr lang="en-US" dirty="0"/>
              <a:t>The </a:t>
            </a:r>
            <a:r>
              <a:rPr lang="en-US" u="sng" dirty="0"/>
              <a:t>Son</a:t>
            </a:r>
            <a:r>
              <a:rPr lang="en-US" dirty="0"/>
              <a:t> of </a:t>
            </a:r>
            <a:r>
              <a:rPr lang="en-US" u="sng" dirty="0"/>
              <a:t>God</a:t>
            </a:r>
          </a:p>
          <a:p>
            <a:pPr lvl="2"/>
            <a:r>
              <a:rPr lang="en-US" dirty="0"/>
              <a:t>A </a:t>
            </a:r>
            <a:r>
              <a:rPr lang="en-US" u="sng" dirty="0"/>
              <a:t>Davidic</a:t>
            </a:r>
            <a:r>
              <a:rPr lang="en-US" dirty="0"/>
              <a:t> claim</a:t>
            </a:r>
          </a:p>
        </p:txBody>
      </p:sp>
    </p:spTree>
    <p:extLst>
      <p:ext uri="{BB962C8B-B14F-4D97-AF65-F5344CB8AC3E}">
        <p14:creationId xmlns:p14="http://schemas.microsoft.com/office/powerpoint/2010/main" val="28072161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F4EAB1-9684-66F5-F1FA-CC6B42A0296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79B854-5F71-B0E5-CDD0-F5837A5BA610}"/>
              </a:ext>
            </a:extLst>
          </p:cNvPr>
          <p:cNvSpPr>
            <a:spLocks noGrp="1"/>
          </p:cNvSpPr>
          <p:nvPr>
            <p:ph type="title"/>
          </p:nvPr>
        </p:nvSpPr>
        <p:spPr/>
        <p:txBody>
          <a:bodyPr>
            <a:normAutofit/>
          </a:bodyPr>
          <a:lstStyle/>
          <a:p>
            <a:r>
              <a:rPr lang="en-US" dirty="0"/>
              <a:t>Psalm 2</a:t>
            </a:r>
            <a:r>
              <a:rPr lang="en-US" baseline="30000" dirty="0"/>
              <a:t>*</a:t>
            </a:r>
            <a:endParaRPr lang="en-US" dirty="0"/>
          </a:p>
        </p:txBody>
      </p:sp>
      <p:sp>
        <p:nvSpPr>
          <p:cNvPr id="3" name="Content Placeholder 2">
            <a:extLst>
              <a:ext uri="{FF2B5EF4-FFF2-40B4-BE49-F238E27FC236}">
                <a16:creationId xmlns:a16="http://schemas.microsoft.com/office/drawing/2014/main" id="{F8DC60F7-49DA-CC2C-000C-1F622B566EDA}"/>
              </a:ext>
            </a:extLst>
          </p:cNvPr>
          <p:cNvSpPr>
            <a:spLocks noGrp="1"/>
          </p:cNvSpPr>
          <p:nvPr>
            <p:ph idx="1"/>
          </p:nvPr>
        </p:nvSpPr>
        <p:spPr>
          <a:xfrm>
            <a:off x="0" y="1029811"/>
            <a:ext cx="12192000" cy="5828188"/>
          </a:xfrm>
        </p:spPr>
        <p:txBody>
          <a:bodyPr>
            <a:normAutofit/>
          </a:bodyPr>
          <a:lstStyle/>
          <a:p>
            <a:pPr marL="457200" lvl="1" indent="0">
              <a:buNone/>
            </a:pPr>
            <a:r>
              <a:rPr lang="en-US" dirty="0"/>
              <a:t>Why do the nations conspire</a:t>
            </a:r>
          </a:p>
          <a:p>
            <a:pPr marL="457200" lvl="1" indent="0">
              <a:buNone/>
            </a:pPr>
            <a:r>
              <a:rPr lang="en-US" dirty="0"/>
              <a:t>	and the peoples plot in vain? </a:t>
            </a:r>
          </a:p>
          <a:p>
            <a:pPr marL="457200" lvl="1" indent="0">
              <a:buNone/>
            </a:pPr>
            <a:r>
              <a:rPr lang="en-US" dirty="0"/>
              <a:t>The kings of the earth rise up </a:t>
            </a:r>
          </a:p>
          <a:p>
            <a:pPr marL="457200" lvl="1" indent="0">
              <a:buNone/>
            </a:pPr>
            <a:r>
              <a:rPr lang="en-US" dirty="0"/>
              <a:t>	and the rulers band together</a:t>
            </a:r>
          </a:p>
          <a:p>
            <a:pPr marL="914400" lvl="1" indent="-457200">
              <a:buNone/>
            </a:pPr>
            <a:r>
              <a:rPr lang="en-US" dirty="0"/>
              <a:t>	against the Lord and against his Messiah, saying,</a:t>
            </a:r>
          </a:p>
          <a:p>
            <a:pPr marL="914400" lvl="1" indent="-457200">
              <a:buNone/>
            </a:pPr>
            <a:r>
              <a:rPr lang="en-US" dirty="0"/>
              <a:t>“Let us break their chains and throw off their shackles.” </a:t>
            </a:r>
          </a:p>
        </p:txBody>
      </p:sp>
    </p:spTree>
    <p:extLst>
      <p:ext uri="{BB962C8B-B14F-4D97-AF65-F5344CB8AC3E}">
        <p14:creationId xmlns:p14="http://schemas.microsoft.com/office/powerpoint/2010/main" val="1298493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B35EA5-1057-B333-7559-E735DB0B3B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220CA5-DEA8-0CE4-71FF-00A47C6CCEAD}"/>
              </a:ext>
            </a:extLst>
          </p:cNvPr>
          <p:cNvSpPr>
            <a:spLocks noGrp="1"/>
          </p:cNvSpPr>
          <p:nvPr>
            <p:ph type="title"/>
          </p:nvPr>
        </p:nvSpPr>
        <p:spPr/>
        <p:txBody>
          <a:bodyPr>
            <a:normAutofit/>
          </a:bodyPr>
          <a:lstStyle/>
          <a:p>
            <a:r>
              <a:rPr lang="en-US" dirty="0"/>
              <a:t>Psalm 2</a:t>
            </a:r>
          </a:p>
        </p:txBody>
      </p:sp>
      <p:sp>
        <p:nvSpPr>
          <p:cNvPr id="3" name="Content Placeholder 2">
            <a:extLst>
              <a:ext uri="{FF2B5EF4-FFF2-40B4-BE49-F238E27FC236}">
                <a16:creationId xmlns:a16="http://schemas.microsoft.com/office/drawing/2014/main" id="{F73DCC5A-3C9F-9013-5490-1B602BB67CA6}"/>
              </a:ext>
            </a:extLst>
          </p:cNvPr>
          <p:cNvSpPr>
            <a:spLocks noGrp="1"/>
          </p:cNvSpPr>
          <p:nvPr>
            <p:ph idx="1"/>
          </p:nvPr>
        </p:nvSpPr>
        <p:spPr>
          <a:xfrm>
            <a:off x="0" y="1029811"/>
            <a:ext cx="12192000" cy="5828188"/>
          </a:xfrm>
        </p:spPr>
        <p:txBody>
          <a:bodyPr>
            <a:normAutofit/>
          </a:bodyPr>
          <a:lstStyle/>
          <a:p>
            <a:pPr marL="457200" lvl="1" indent="0">
              <a:buNone/>
            </a:pPr>
            <a:r>
              <a:rPr lang="en-US" dirty="0"/>
              <a:t>The One enthroned in heaven laughs; </a:t>
            </a:r>
          </a:p>
          <a:p>
            <a:pPr marL="457200" lvl="1" indent="0">
              <a:buNone/>
            </a:pPr>
            <a:r>
              <a:rPr lang="en-US" dirty="0"/>
              <a:t>	the Lord scoffs at them. </a:t>
            </a:r>
          </a:p>
          <a:p>
            <a:pPr marL="457200" lvl="1" indent="0">
              <a:buNone/>
            </a:pPr>
            <a:r>
              <a:rPr lang="en-US" dirty="0"/>
              <a:t>He rebukes them in his anger </a:t>
            </a:r>
          </a:p>
          <a:p>
            <a:pPr marL="457200" lvl="1" indent="0">
              <a:buNone/>
            </a:pPr>
            <a:r>
              <a:rPr lang="en-US" dirty="0"/>
              <a:t>	and terrifies them in his wrath, saying, </a:t>
            </a:r>
          </a:p>
          <a:p>
            <a:pPr marL="457200" lvl="1" indent="0">
              <a:buNone/>
            </a:pPr>
            <a:r>
              <a:rPr lang="en-US" dirty="0"/>
              <a:t>“I have installed my king </a:t>
            </a:r>
          </a:p>
          <a:p>
            <a:pPr marL="457200" lvl="1" indent="0">
              <a:buNone/>
            </a:pPr>
            <a:r>
              <a:rPr lang="en-US" dirty="0"/>
              <a:t>	on Zion, my holy mountain.” </a:t>
            </a:r>
          </a:p>
        </p:txBody>
      </p:sp>
    </p:spTree>
    <p:extLst>
      <p:ext uri="{BB962C8B-B14F-4D97-AF65-F5344CB8AC3E}">
        <p14:creationId xmlns:p14="http://schemas.microsoft.com/office/powerpoint/2010/main" val="2761669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CF06A1-038D-D796-598C-3DF9958C46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2BF5CE5-C803-E405-FF92-A6631D4CCD7F}"/>
              </a:ext>
            </a:extLst>
          </p:cNvPr>
          <p:cNvSpPr>
            <a:spLocks noGrp="1"/>
          </p:cNvSpPr>
          <p:nvPr>
            <p:ph type="title"/>
          </p:nvPr>
        </p:nvSpPr>
        <p:spPr/>
        <p:txBody>
          <a:bodyPr>
            <a:normAutofit/>
          </a:bodyPr>
          <a:lstStyle/>
          <a:p>
            <a:r>
              <a:rPr lang="en-US" dirty="0"/>
              <a:t>Psalm 2</a:t>
            </a:r>
          </a:p>
        </p:txBody>
      </p:sp>
      <p:sp>
        <p:nvSpPr>
          <p:cNvPr id="3" name="Content Placeholder 2">
            <a:extLst>
              <a:ext uri="{FF2B5EF4-FFF2-40B4-BE49-F238E27FC236}">
                <a16:creationId xmlns:a16="http://schemas.microsoft.com/office/drawing/2014/main" id="{71BB9177-68A1-91D8-4937-F010B67B9799}"/>
              </a:ext>
            </a:extLst>
          </p:cNvPr>
          <p:cNvSpPr>
            <a:spLocks noGrp="1"/>
          </p:cNvSpPr>
          <p:nvPr>
            <p:ph idx="1"/>
          </p:nvPr>
        </p:nvSpPr>
        <p:spPr>
          <a:xfrm>
            <a:off x="0" y="1029811"/>
            <a:ext cx="12192000" cy="5828188"/>
          </a:xfrm>
        </p:spPr>
        <p:txBody>
          <a:bodyPr>
            <a:normAutofit/>
          </a:bodyPr>
          <a:lstStyle/>
          <a:p>
            <a:pPr marL="457200" lvl="1" indent="0">
              <a:buNone/>
            </a:pPr>
            <a:r>
              <a:rPr lang="en-US" dirty="0"/>
              <a:t>I will proclaim the Lord’s decree: </a:t>
            </a:r>
          </a:p>
          <a:p>
            <a:pPr marL="457200" lvl="1" indent="0">
              <a:buNone/>
            </a:pPr>
            <a:r>
              <a:rPr lang="en-US" dirty="0"/>
              <a:t>He said to me, “You are my son; </a:t>
            </a:r>
          </a:p>
          <a:p>
            <a:pPr marL="457200" lvl="1" indent="0">
              <a:buNone/>
            </a:pPr>
            <a:r>
              <a:rPr lang="en-US" dirty="0"/>
              <a:t>	today I have become your father. </a:t>
            </a:r>
          </a:p>
          <a:p>
            <a:pPr marL="457200" lvl="1" indent="0">
              <a:buNone/>
            </a:pPr>
            <a:r>
              <a:rPr lang="en-US" dirty="0"/>
              <a:t>Ask me, </a:t>
            </a:r>
          </a:p>
          <a:p>
            <a:pPr marL="457200" lvl="1" indent="0">
              <a:buNone/>
            </a:pPr>
            <a:r>
              <a:rPr lang="en-US" dirty="0"/>
              <a:t>	and I will make the nations your inheritance, </a:t>
            </a:r>
          </a:p>
          <a:p>
            <a:pPr marL="457200" lvl="1" indent="0">
              <a:buNone/>
            </a:pPr>
            <a:r>
              <a:rPr lang="en-US" dirty="0"/>
              <a:t>	the ends of the earth your possession. </a:t>
            </a:r>
          </a:p>
          <a:p>
            <a:pPr marL="457200" lvl="1" indent="0">
              <a:buNone/>
            </a:pPr>
            <a:r>
              <a:rPr lang="en-US" dirty="0"/>
              <a:t>You will break them with a rod of iron; </a:t>
            </a:r>
          </a:p>
          <a:p>
            <a:pPr marL="457200" lvl="1" indent="0">
              <a:buNone/>
            </a:pPr>
            <a:r>
              <a:rPr lang="en-US" dirty="0"/>
              <a:t>	you will dash them to pieces like pottery.” </a:t>
            </a:r>
          </a:p>
        </p:txBody>
      </p:sp>
    </p:spTree>
    <p:extLst>
      <p:ext uri="{BB962C8B-B14F-4D97-AF65-F5344CB8AC3E}">
        <p14:creationId xmlns:p14="http://schemas.microsoft.com/office/powerpoint/2010/main" val="2038408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DBEB24-9622-F609-2269-F26BA03596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3430B5-B1E1-BB68-324A-8E3C44B7677E}"/>
              </a:ext>
            </a:extLst>
          </p:cNvPr>
          <p:cNvSpPr>
            <a:spLocks noGrp="1"/>
          </p:cNvSpPr>
          <p:nvPr>
            <p:ph type="title"/>
          </p:nvPr>
        </p:nvSpPr>
        <p:spPr/>
        <p:txBody>
          <a:bodyPr>
            <a:normAutofit/>
          </a:bodyPr>
          <a:lstStyle/>
          <a:p>
            <a:r>
              <a:rPr lang="en-US" dirty="0"/>
              <a:t>Psalm 2</a:t>
            </a:r>
          </a:p>
        </p:txBody>
      </p:sp>
      <p:sp>
        <p:nvSpPr>
          <p:cNvPr id="3" name="Content Placeholder 2">
            <a:extLst>
              <a:ext uri="{FF2B5EF4-FFF2-40B4-BE49-F238E27FC236}">
                <a16:creationId xmlns:a16="http://schemas.microsoft.com/office/drawing/2014/main" id="{2A215C73-C9FF-75DD-B5F2-F5BE8298DEC2}"/>
              </a:ext>
            </a:extLst>
          </p:cNvPr>
          <p:cNvSpPr>
            <a:spLocks noGrp="1"/>
          </p:cNvSpPr>
          <p:nvPr>
            <p:ph idx="1"/>
          </p:nvPr>
        </p:nvSpPr>
        <p:spPr>
          <a:xfrm>
            <a:off x="0" y="1029811"/>
            <a:ext cx="12192000" cy="5828188"/>
          </a:xfrm>
        </p:spPr>
        <p:txBody>
          <a:bodyPr>
            <a:normAutofit/>
          </a:bodyPr>
          <a:lstStyle/>
          <a:p>
            <a:pPr marL="457200" lvl="1" indent="0">
              <a:buNone/>
            </a:pPr>
            <a:r>
              <a:rPr lang="en-US" dirty="0"/>
              <a:t>Therefore, you kings, be wise; </a:t>
            </a:r>
          </a:p>
          <a:p>
            <a:pPr marL="457200" lvl="1" indent="0">
              <a:buNone/>
            </a:pPr>
            <a:r>
              <a:rPr lang="en-US" dirty="0"/>
              <a:t>	be warned, you rulers of the earth. </a:t>
            </a:r>
          </a:p>
          <a:p>
            <a:pPr marL="457200" lvl="1" indent="0">
              <a:buNone/>
            </a:pPr>
            <a:r>
              <a:rPr lang="en-US" dirty="0"/>
              <a:t>Serve the Lord with fear </a:t>
            </a:r>
          </a:p>
          <a:p>
            <a:pPr marL="457200" lvl="1" indent="0">
              <a:buNone/>
            </a:pPr>
            <a:r>
              <a:rPr lang="en-US" dirty="0"/>
              <a:t>	and celebrate his rule with trembling. </a:t>
            </a:r>
          </a:p>
          <a:p>
            <a:pPr marL="457200" lvl="1" indent="0">
              <a:buNone/>
            </a:pPr>
            <a:r>
              <a:rPr lang="en-US" dirty="0"/>
              <a:t>Kiss his son, or he will be angry </a:t>
            </a:r>
          </a:p>
          <a:p>
            <a:pPr marL="457200" lvl="1" indent="0">
              <a:buNone/>
            </a:pPr>
            <a:r>
              <a:rPr lang="en-US" dirty="0"/>
              <a:t>	and your way will lead to your destruction, </a:t>
            </a:r>
          </a:p>
          <a:p>
            <a:pPr marL="457200" lvl="1" indent="0">
              <a:buNone/>
            </a:pPr>
            <a:r>
              <a:rPr lang="en-US" dirty="0"/>
              <a:t>for his wrath can flare up in a moment. </a:t>
            </a:r>
          </a:p>
          <a:p>
            <a:pPr marL="457200" lvl="1" indent="0">
              <a:buNone/>
            </a:pPr>
            <a:r>
              <a:rPr lang="en-US" dirty="0"/>
              <a:t>	Blessed are all who take refuge in him.</a:t>
            </a:r>
          </a:p>
        </p:txBody>
      </p:sp>
    </p:spTree>
    <p:extLst>
      <p:ext uri="{BB962C8B-B14F-4D97-AF65-F5344CB8AC3E}">
        <p14:creationId xmlns:p14="http://schemas.microsoft.com/office/powerpoint/2010/main" val="24860415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A9B1C7-9899-51ED-E006-AEFD22B8C05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43B1D1-F559-B6E4-F58D-EB7E7D0EEABF}"/>
              </a:ext>
            </a:extLst>
          </p:cNvPr>
          <p:cNvSpPr>
            <a:spLocks noGrp="1"/>
          </p:cNvSpPr>
          <p:nvPr>
            <p:ph type="title"/>
          </p:nvPr>
        </p:nvSpPr>
        <p:spPr/>
        <p:txBody>
          <a:bodyPr>
            <a:normAutofit/>
          </a:bodyPr>
          <a:lstStyle/>
          <a:p>
            <a:r>
              <a:rPr lang="en-US" dirty="0"/>
              <a:t>John’s Purpose</a:t>
            </a:r>
          </a:p>
        </p:txBody>
      </p:sp>
      <p:sp>
        <p:nvSpPr>
          <p:cNvPr id="3" name="Content Placeholder 2">
            <a:extLst>
              <a:ext uri="{FF2B5EF4-FFF2-40B4-BE49-F238E27FC236}">
                <a16:creationId xmlns:a16="http://schemas.microsoft.com/office/drawing/2014/main" id="{8DE69987-1968-110A-DFFD-E9ED8861B6CB}"/>
              </a:ext>
            </a:extLst>
          </p:cNvPr>
          <p:cNvSpPr>
            <a:spLocks noGrp="1"/>
          </p:cNvSpPr>
          <p:nvPr>
            <p:ph idx="1"/>
          </p:nvPr>
        </p:nvSpPr>
        <p:spPr>
          <a:xfrm>
            <a:off x="0" y="1029811"/>
            <a:ext cx="12192000" cy="5828188"/>
          </a:xfrm>
        </p:spPr>
        <p:txBody>
          <a:bodyPr>
            <a:normAutofit/>
          </a:bodyPr>
          <a:lstStyle/>
          <a:p>
            <a:r>
              <a:rPr lang="en-US" dirty="0"/>
              <a:t>The </a:t>
            </a:r>
            <a:r>
              <a:rPr lang="en-US" u="sng" dirty="0"/>
              <a:t>Son</a:t>
            </a:r>
            <a:r>
              <a:rPr lang="en-US" dirty="0"/>
              <a:t> of </a:t>
            </a:r>
            <a:r>
              <a:rPr lang="en-US" u="sng" dirty="0"/>
              <a:t>God</a:t>
            </a:r>
          </a:p>
          <a:p>
            <a:pPr lvl="1"/>
            <a:r>
              <a:rPr lang="en-US" dirty="0"/>
              <a:t>A claim of </a:t>
            </a:r>
            <a:r>
              <a:rPr lang="en-US" u="sng" dirty="0"/>
              <a:t>incarnate</a:t>
            </a:r>
            <a:r>
              <a:rPr lang="en-US" dirty="0"/>
              <a:t> </a:t>
            </a:r>
            <a:r>
              <a:rPr lang="en-US" u="sng" dirty="0"/>
              <a:t>deity</a:t>
            </a:r>
          </a:p>
          <a:p>
            <a:pPr lvl="2"/>
            <a:r>
              <a:rPr lang="en-US" dirty="0"/>
              <a:t>John repeatedly demonstrates through Jesus’ </a:t>
            </a:r>
            <a:r>
              <a:rPr lang="en-US" u="sng" dirty="0"/>
              <a:t>signs</a:t>
            </a:r>
            <a:r>
              <a:rPr lang="en-US" dirty="0"/>
              <a:t> that He is the </a:t>
            </a:r>
            <a:r>
              <a:rPr lang="en-US" u="sng" dirty="0"/>
              <a:t>God</a:t>
            </a:r>
            <a:r>
              <a:rPr lang="en-US" dirty="0"/>
              <a:t>-</a:t>
            </a:r>
            <a:r>
              <a:rPr lang="en-US" u="sng" dirty="0"/>
              <a:t>man</a:t>
            </a:r>
          </a:p>
        </p:txBody>
      </p:sp>
    </p:spTree>
    <p:extLst>
      <p:ext uri="{BB962C8B-B14F-4D97-AF65-F5344CB8AC3E}">
        <p14:creationId xmlns:p14="http://schemas.microsoft.com/office/powerpoint/2010/main" val="2388194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4BA1B3-C2BB-37EE-0E07-2A83C34F380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B29EBD-09BA-899F-61E5-28089D8F71BB}"/>
              </a:ext>
            </a:extLst>
          </p:cNvPr>
          <p:cNvSpPr>
            <a:spLocks noGrp="1"/>
          </p:cNvSpPr>
          <p:nvPr>
            <p:ph type="title"/>
          </p:nvPr>
        </p:nvSpPr>
        <p:spPr/>
        <p:txBody>
          <a:bodyPr>
            <a:normAutofit/>
          </a:bodyPr>
          <a:lstStyle/>
          <a:p>
            <a:r>
              <a:rPr lang="en-US" dirty="0"/>
              <a:t>John’s Purpose</a:t>
            </a:r>
          </a:p>
        </p:txBody>
      </p:sp>
      <p:sp>
        <p:nvSpPr>
          <p:cNvPr id="3" name="Content Placeholder 2">
            <a:extLst>
              <a:ext uri="{FF2B5EF4-FFF2-40B4-BE49-F238E27FC236}">
                <a16:creationId xmlns:a16="http://schemas.microsoft.com/office/drawing/2014/main" id="{BE9540A6-800F-9294-3B99-BDEF6A5872D1}"/>
              </a:ext>
            </a:extLst>
          </p:cNvPr>
          <p:cNvSpPr>
            <a:spLocks noGrp="1"/>
          </p:cNvSpPr>
          <p:nvPr>
            <p:ph idx="1"/>
          </p:nvPr>
        </p:nvSpPr>
        <p:spPr>
          <a:xfrm>
            <a:off x="0" y="1029811"/>
            <a:ext cx="12192000" cy="5828188"/>
          </a:xfrm>
        </p:spPr>
        <p:txBody>
          <a:bodyPr>
            <a:normAutofit lnSpcReduction="10000"/>
          </a:bodyPr>
          <a:lstStyle/>
          <a:p>
            <a:r>
              <a:rPr lang="en-US" dirty="0"/>
              <a:t>“In the beginning was the Word, and the Word was with God, and the Word was God. He was with God in the beginning. Through him all things were made; without him nothing was made that has been made.” (Jn 1:1-3)</a:t>
            </a:r>
          </a:p>
          <a:p>
            <a:r>
              <a:rPr lang="en-US" dirty="0"/>
              <a:t>“The Word became flesh and made his dwelling among us. We have seen his glory, the glory of the one and only Son, who came from the Father, full of grace and truth.” (Jn 1:14)</a:t>
            </a:r>
          </a:p>
        </p:txBody>
      </p:sp>
    </p:spTree>
    <p:extLst>
      <p:ext uri="{BB962C8B-B14F-4D97-AF65-F5344CB8AC3E}">
        <p14:creationId xmlns:p14="http://schemas.microsoft.com/office/powerpoint/2010/main" val="2933791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0DFB61-FF0F-A729-29FB-C044916802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18972C-C6E3-9DE7-0F52-F18FF7CED2D9}"/>
              </a:ext>
            </a:extLst>
          </p:cNvPr>
          <p:cNvSpPr>
            <a:spLocks noGrp="1"/>
          </p:cNvSpPr>
          <p:nvPr>
            <p:ph type="title"/>
          </p:nvPr>
        </p:nvSpPr>
        <p:spPr/>
        <p:txBody>
          <a:bodyPr>
            <a:normAutofit/>
          </a:bodyPr>
          <a:lstStyle/>
          <a:p>
            <a:r>
              <a:rPr lang="en-US" dirty="0"/>
              <a:t>John’s Purpose</a:t>
            </a:r>
          </a:p>
        </p:txBody>
      </p:sp>
      <p:sp>
        <p:nvSpPr>
          <p:cNvPr id="3" name="Content Placeholder 2">
            <a:extLst>
              <a:ext uri="{FF2B5EF4-FFF2-40B4-BE49-F238E27FC236}">
                <a16:creationId xmlns:a16="http://schemas.microsoft.com/office/drawing/2014/main" id="{5FC2E716-CC39-E388-6096-5C3CB4A802B3}"/>
              </a:ext>
            </a:extLst>
          </p:cNvPr>
          <p:cNvSpPr>
            <a:spLocks noGrp="1"/>
          </p:cNvSpPr>
          <p:nvPr>
            <p:ph idx="1"/>
          </p:nvPr>
        </p:nvSpPr>
        <p:spPr>
          <a:xfrm>
            <a:off x="0" y="1029811"/>
            <a:ext cx="12192000" cy="5828188"/>
          </a:xfrm>
        </p:spPr>
        <p:txBody>
          <a:bodyPr>
            <a:normAutofit/>
          </a:bodyPr>
          <a:lstStyle/>
          <a:p>
            <a:r>
              <a:rPr lang="en-US" dirty="0"/>
              <a:t>John’s reason for demonstrating this so clearly is so that we might </a:t>
            </a:r>
            <a:r>
              <a:rPr lang="en-US" u="sng" dirty="0"/>
              <a:t>believe</a:t>
            </a:r>
            <a:r>
              <a:rPr lang="en-US" dirty="0"/>
              <a:t> in Jesus as Messiah</a:t>
            </a:r>
            <a:r>
              <a:rPr lang="en-US" baseline="30000" dirty="0"/>
              <a:t>3</a:t>
            </a:r>
            <a:endParaRPr lang="en-US" dirty="0"/>
          </a:p>
          <a:p>
            <a:pPr lvl="1"/>
            <a:r>
              <a:rPr lang="en-US" dirty="0"/>
              <a:t>Which results in sharing in the </a:t>
            </a:r>
            <a:r>
              <a:rPr lang="en-US" u="sng" dirty="0"/>
              <a:t>eternal</a:t>
            </a:r>
            <a:r>
              <a:rPr lang="en-US" dirty="0"/>
              <a:t> </a:t>
            </a:r>
            <a:r>
              <a:rPr lang="en-US" u="sng" dirty="0"/>
              <a:t>life</a:t>
            </a:r>
            <a:r>
              <a:rPr lang="en-US" dirty="0"/>
              <a:t> that He has secured for us on the </a:t>
            </a:r>
            <a:r>
              <a:rPr lang="en-US" u="sng" dirty="0"/>
              <a:t>cross</a:t>
            </a:r>
          </a:p>
          <a:p>
            <a:pPr lvl="1"/>
            <a:r>
              <a:rPr lang="en-US" dirty="0"/>
              <a:t>“But these are written that you may believe that the Messiah is Jesus, the Son of God, and that by believing you may have life in his name.” (Jn 20:31)</a:t>
            </a:r>
          </a:p>
        </p:txBody>
      </p:sp>
    </p:spTree>
    <p:extLst>
      <p:ext uri="{BB962C8B-B14F-4D97-AF65-F5344CB8AC3E}">
        <p14:creationId xmlns:p14="http://schemas.microsoft.com/office/powerpoint/2010/main" val="25837037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960055-7E27-2921-76D3-061CB44572FE}"/>
              </a:ext>
            </a:extLst>
          </p:cNvPr>
          <p:cNvSpPr>
            <a:spLocks noGrp="1"/>
          </p:cNvSpPr>
          <p:nvPr>
            <p:ph type="title"/>
          </p:nvPr>
        </p:nvSpPr>
        <p:spPr/>
        <p:txBody>
          <a:bodyPr/>
          <a:lstStyle/>
          <a:p>
            <a:r>
              <a:rPr lang="en-US" dirty="0"/>
              <a:t>Recap</a:t>
            </a:r>
          </a:p>
        </p:txBody>
      </p:sp>
      <p:sp>
        <p:nvSpPr>
          <p:cNvPr id="3" name="Content Placeholder 2">
            <a:extLst>
              <a:ext uri="{FF2B5EF4-FFF2-40B4-BE49-F238E27FC236}">
                <a16:creationId xmlns:a16="http://schemas.microsoft.com/office/drawing/2014/main" id="{22054BB2-4F8D-C59C-225A-23C9238CFAE1}"/>
              </a:ext>
            </a:extLst>
          </p:cNvPr>
          <p:cNvSpPr>
            <a:spLocks noGrp="1"/>
          </p:cNvSpPr>
          <p:nvPr>
            <p:ph idx="1"/>
          </p:nvPr>
        </p:nvSpPr>
        <p:spPr>
          <a:xfrm>
            <a:off x="0" y="1029811"/>
            <a:ext cx="12192000" cy="5828188"/>
          </a:xfrm>
        </p:spPr>
        <p:txBody>
          <a:bodyPr>
            <a:normAutofit/>
          </a:bodyPr>
          <a:lstStyle/>
          <a:p>
            <a:r>
              <a:rPr lang="en-US" dirty="0"/>
              <a:t>Jesus has died &amp; risen again, appearing to the disciples</a:t>
            </a:r>
          </a:p>
          <a:p>
            <a:r>
              <a:rPr lang="en-US" dirty="0"/>
              <a:t>He has commissioned them to continue His mission of proclaiming forgiveness through His death &amp; resurrection</a:t>
            </a:r>
          </a:p>
          <a:p>
            <a:r>
              <a:rPr lang="en-US" dirty="0"/>
              <a:t>John concludes his account of Jesus’ life with two summative statements (20:31-32; 21:24-25)</a:t>
            </a:r>
          </a:p>
        </p:txBody>
      </p:sp>
    </p:spTree>
    <p:extLst>
      <p:ext uri="{BB962C8B-B14F-4D97-AF65-F5344CB8AC3E}">
        <p14:creationId xmlns:p14="http://schemas.microsoft.com/office/powerpoint/2010/main" val="2680128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6EE0A-2762-3726-987D-2E262AE361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04B1AD-C06A-7EBA-AC24-239FF58ADE76}"/>
              </a:ext>
            </a:extLst>
          </p:cNvPr>
          <p:cNvSpPr>
            <a:spLocks noGrp="1"/>
          </p:cNvSpPr>
          <p:nvPr>
            <p:ph type="title"/>
          </p:nvPr>
        </p:nvSpPr>
        <p:spPr/>
        <p:txBody>
          <a:bodyPr>
            <a:normAutofit/>
          </a:bodyPr>
          <a:lstStyle/>
          <a:p>
            <a:pPr marL="0" indent="0" algn="ctr" rtl="0">
              <a:buNone/>
            </a:pPr>
            <a:r>
              <a:rPr lang="en-US"/>
              <a:t>John 3:16-17</a:t>
            </a:r>
            <a:endParaRPr lang="en-US" dirty="0"/>
          </a:p>
        </p:txBody>
      </p:sp>
      <p:sp>
        <p:nvSpPr>
          <p:cNvPr id="3" name="Content Placeholder 2">
            <a:extLst>
              <a:ext uri="{FF2B5EF4-FFF2-40B4-BE49-F238E27FC236}">
                <a16:creationId xmlns:a16="http://schemas.microsoft.com/office/drawing/2014/main" id="{4BEFF204-3122-4566-62D6-D7270BAB63E7}"/>
              </a:ext>
            </a:extLst>
          </p:cNvPr>
          <p:cNvSpPr>
            <a:spLocks noGrp="1"/>
          </p:cNvSpPr>
          <p:nvPr>
            <p:ph idx="1"/>
          </p:nvPr>
        </p:nvSpPr>
        <p:spPr>
          <a:xfrm>
            <a:off x="0" y="1029811"/>
            <a:ext cx="12192000" cy="5828188"/>
          </a:xfrm>
        </p:spPr>
        <p:txBody>
          <a:bodyPr>
            <a:normAutofit/>
          </a:bodyPr>
          <a:lstStyle/>
          <a:p>
            <a:pPr marL="0" indent="0" algn="ctr" rtl="0">
              <a:buNone/>
            </a:pPr>
            <a:r>
              <a:rPr lang="en-US" dirty="0"/>
              <a:t>“For God so loved the world that he gave his one and only Son, that whoever believes in him shall not perish but have eternal life. For God did not send his Son into the world to condemn the world, but to save the world through him.”</a:t>
            </a:r>
          </a:p>
        </p:txBody>
      </p:sp>
    </p:spTree>
    <p:extLst>
      <p:ext uri="{BB962C8B-B14F-4D97-AF65-F5344CB8AC3E}">
        <p14:creationId xmlns:p14="http://schemas.microsoft.com/office/powerpoint/2010/main" val="4022798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BC2BF7-0486-4CA6-A1E4-932D060932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5C32FD-FE99-A6A0-8D62-CCA3D8B6EC8C}"/>
              </a:ext>
            </a:extLst>
          </p:cNvPr>
          <p:cNvSpPr>
            <a:spLocks noGrp="1"/>
          </p:cNvSpPr>
          <p:nvPr>
            <p:ph type="title"/>
          </p:nvPr>
        </p:nvSpPr>
        <p:spPr/>
        <p:txBody>
          <a:bodyPr>
            <a:normAutofit/>
          </a:bodyPr>
          <a:lstStyle/>
          <a:p>
            <a:r>
              <a:rPr lang="en-US" dirty="0"/>
              <a:t>John’s Witness</a:t>
            </a:r>
          </a:p>
        </p:txBody>
      </p:sp>
      <p:sp>
        <p:nvSpPr>
          <p:cNvPr id="3" name="Content Placeholder 2">
            <a:extLst>
              <a:ext uri="{FF2B5EF4-FFF2-40B4-BE49-F238E27FC236}">
                <a16:creationId xmlns:a16="http://schemas.microsoft.com/office/drawing/2014/main" id="{A7EAD485-6A19-C661-D7B2-B6F85DCBE324}"/>
              </a:ext>
            </a:extLst>
          </p:cNvPr>
          <p:cNvSpPr>
            <a:spLocks noGrp="1"/>
          </p:cNvSpPr>
          <p:nvPr>
            <p:ph idx="1"/>
          </p:nvPr>
        </p:nvSpPr>
        <p:spPr>
          <a:xfrm>
            <a:off x="0" y="1029811"/>
            <a:ext cx="12192000" cy="5828188"/>
          </a:xfrm>
        </p:spPr>
        <p:txBody>
          <a:bodyPr>
            <a:normAutofit/>
          </a:bodyPr>
          <a:lstStyle/>
          <a:p>
            <a:r>
              <a:rPr lang="en-US" dirty="0"/>
              <a:t>Throughout the Gospel, John refers to himself as ‘the disciple whom Jesus loved’</a:t>
            </a:r>
          </a:p>
          <a:p>
            <a:pPr lvl="1"/>
            <a:r>
              <a:rPr lang="en-US" dirty="0"/>
              <a:t>This is not a </a:t>
            </a:r>
            <a:r>
              <a:rPr lang="en-US" u="sng" dirty="0"/>
              <a:t>boast</a:t>
            </a:r>
            <a:r>
              <a:rPr lang="en-US" dirty="0"/>
              <a:t>, but a </a:t>
            </a:r>
            <a:r>
              <a:rPr lang="en-US" u="sng" dirty="0"/>
              <a:t>confession</a:t>
            </a:r>
          </a:p>
        </p:txBody>
      </p:sp>
    </p:spTree>
    <p:extLst>
      <p:ext uri="{BB962C8B-B14F-4D97-AF65-F5344CB8AC3E}">
        <p14:creationId xmlns:p14="http://schemas.microsoft.com/office/powerpoint/2010/main" val="43621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A62F40-36E1-5045-321A-DE6DE2E6CA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13D761-A455-BF08-47E7-0DDFA3753D0E}"/>
              </a:ext>
            </a:extLst>
          </p:cNvPr>
          <p:cNvSpPr>
            <a:spLocks noGrp="1"/>
          </p:cNvSpPr>
          <p:nvPr>
            <p:ph type="title"/>
          </p:nvPr>
        </p:nvSpPr>
        <p:spPr/>
        <p:txBody>
          <a:bodyPr>
            <a:normAutofit/>
          </a:bodyPr>
          <a:lstStyle/>
          <a:p>
            <a:r>
              <a:rPr lang="en-US" dirty="0"/>
              <a:t>John’s Witness</a:t>
            </a:r>
          </a:p>
        </p:txBody>
      </p:sp>
      <p:sp>
        <p:nvSpPr>
          <p:cNvPr id="3" name="Content Placeholder 2">
            <a:extLst>
              <a:ext uri="{FF2B5EF4-FFF2-40B4-BE49-F238E27FC236}">
                <a16:creationId xmlns:a16="http://schemas.microsoft.com/office/drawing/2014/main" id="{231F4DC9-AC75-B338-39AA-85277C92D826}"/>
              </a:ext>
            </a:extLst>
          </p:cNvPr>
          <p:cNvSpPr>
            <a:spLocks noGrp="1"/>
          </p:cNvSpPr>
          <p:nvPr>
            <p:ph idx="1"/>
          </p:nvPr>
        </p:nvSpPr>
        <p:spPr>
          <a:xfrm>
            <a:off x="0" y="1029811"/>
            <a:ext cx="12192000" cy="5828188"/>
          </a:xfrm>
        </p:spPr>
        <p:txBody>
          <a:bodyPr>
            <a:normAutofit/>
          </a:bodyPr>
          <a:lstStyle/>
          <a:p>
            <a:r>
              <a:rPr lang="en-US" dirty="0"/>
              <a:t>This work is based on his </a:t>
            </a:r>
            <a:r>
              <a:rPr lang="en-US" u="sng" dirty="0"/>
              <a:t>testimony</a:t>
            </a:r>
            <a:r>
              <a:rPr lang="en-US" dirty="0"/>
              <a:t> about who Jesus is and what he saw Jesus do</a:t>
            </a:r>
          </a:p>
          <a:p>
            <a:pPr lvl="1"/>
            <a:r>
              <a:rPr lang="en-US" dirty="0"/>
              <a:t>He got to </a:t>
            </a:r>
            <a:r>
              <a:rPr lang="en-US" u="sng" dirty="0"/>
              <a:t>see</a:t>
            </a:r>
            <a:r>
              <a:rPr lang="en-US" dirty="0"/>
              <a:t> Jesus, which led to his </a:t>
            </a:r>
            <a:r>
              <a:rPr lang="en-US" u="sng" dirty="0"/>
              <a:t>faith</a:t>
            </a:r>
            <a:r>
              <a:rPr lang="en-US" dirty="0"/>
              <a:t> in Jesus</a:t>
            </a:r>
          </a:p>
          <a:p>
            <a:pPr lvl="2"/>
            <a:r>
              <a:rPr lang="en-US" dirty="0"/>
              <a:t>But he wrote his Gospel so others would put their </a:t>
            </a:r>
            <a:r>
              <a:rPr lang="en-US" u="sng" dirty="0"/>
              <a:t>faith</a:t>
            </a:r>
            <a:r>
              <a:rPr lang="en-US" dirty="0"/>
              <a:t> in Jesus, even though they couldn’t see Him (Jn 20:29)</a:t>
            </a:r>
          </a:p>
        </p:txBody>
      </p:sp>
    </p:spTree>
    <p:extLst>
      <p:ext uri="{BB962C8B-B14F-4D97-AF65-F5344CB8AC3E}">
        <p14:creationId xmlns:p14="http://schemas.microsoft.com/office/powerpoint/2010/main" val="3700546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CED28-D94D-7DFA-CC1C-766D04FD8FEF}"/>
              </a:ext>
            </a:extLst>
          </p:cNvPr>
          <p:cNvSpPr>
            <a:spLocks noGrp="1"/>
          </p:cNvSpPr>
          <p:nvPr>
            <p:ph type="title"/>
          </p:nvPr>
        </p:nvSpPr>
        <p:spPr/>
        <p:txBody>
          <a:bodyPr/>
          <a:lstStyle/>
          <a:p>
            <a:r>
              <a:rPr lang="en-US" dirty="0"/>
              <a:t>So What?</a:t>
            </a:r>
          </a:p>
        </p:txBody>
      </p:sp>
      <p:sp>
        <p:nvSpPr>
          <p:cNvPr id="3" name="Content Placeholder 2">
            <a:extLst>
              <a:ext uri="{FF2B5EF4-FFF2-40B4-BE49-F238E27FC236}">
                <a16:creationId xmlns:a16="http://schemas.microsoft.com/office/drawing/2014/main" id="{2B2CEEF4-CEFD-DF44-623F-4CC71D322624}"/>
              </a:ext>
            </a:extLst>
          </p:cNvPr>
          <p:cNvSpPr>
            <a:spLocks noGrp="1"/>
          </p:cNvSpPr>
          <p:nvPr>
            <p:ph idx="1"/>
          </p:nvPr>
        </p:nvSpPr>
        <p:spPr/>
        <p:txBody>
          <a:bodyPr>
            <a:normAutofit/>
          </a:bodyPr>
          <a:lstStyle/>
          <a:p>
            <a:r>
              <a:rPr lang="en-US" dirty="0"/>
              <a:t>Have we believed in Jesus as Messiah, who is God incarnate?</a:t>
            </a:r>
          </a:p>
          <a:p>
            <a:pPr lvl="1"/>
            <a:r>
              <a:rPr lang="en-US" dirty="0"/>
              <a:t>We can only have eternal life through Him</a:t>
            </a:r>
          </a:p>
          <a:p>
            <a:r>
              <a:rPr lang="en-US" dirty="0"/>
              <a:t>If so, do we testify to others about all that He has done in history and our own lives?</a:t>
            </a:r>
          </a:p>
        </p:txBody>
      </p:sp>
    </p:spTree>
    <p:extLst>
      <p:ext uri="{BB962C8B-B14F-4D97-AF65-F5344CB8AC3E}">
        <p14:creationId xmlns:p14="http://schemas.microsoft.com/office/powerpoint/2010/main" val="1037530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CED28-D94D-7DFA-CC1C-766D04FD8FEF}"/>
              </a:ext>
            </a:extLst>
          </p:cNvPr>
          <p:cNvSpPr>
            <a:spLocks noGrp="1"/>
          </p:cNvSpPr>
          <p:nvPr>
            <p:ph type="title"/>
          </p:nvPr>
        </p:nvSpPr>
        <p:spPr/>
        <p:txBody>
          <a:bodyPr/>
          <a:lstStyle/>
          <a:p>
            <a:r>
              <a:rPr lang="en-US" dirty="0"/>
              <a:t>Mediation Verse</a:t>
            </a:r>
          </a:p>
        </p:txBody>
      </p:sp>
      <p:sp>
        <p:nvSpPr>
          <p:cNvPr id="3" name="Content Placeholder 2">
            <a:extLst>
              <a:ext uri="{FF2B5EF4-FFF2-40B4-BE49-F238E27FC236}">
                <a16:creationId xmlns:a16="http://schemas.microsoft.com/office/drawing/2014/main" id="{2B2CEEF4-CEFD-DF44-623F-4CC71D322624}"/>
              </a:ext>
            </a:extLst>
          </p:cNvPr>
          <p:cNvSpPr>
            <a:spLocks noGrp="1"/>
          </p:cNvSpPr>
          <p:nvPr>
            <p:ph idx="1"/>
          </p:nvPr>
        </p:nvSpPr>
        <p:spPr/>
        <p:txBody>
          <a:bodyPr>
            <a:normAutofit/>
          </a:bodyPr>
          <a:lstStyle/>
          <a:p>
            <a:pPr marL="0" lvl="2" indent="0" algn="ctr">
              <a:buNone/>
            </a:pPr>
            <a:r>
              <a:rPr lang="en-US" i="1" dirty="0"/>
              <a:t>John 20:31</a:t>
            </a:r>
            <a:endParaRPr lang="en-US" dirty="0"/>
          </a:p>
          <a:p>
            <a:pPr marL="0" indent="0" algn="ctr" rtl="0">
              <a:buNone/>
            </a:pPr>
            <a:r>
              <a:rPr lang="en-US" dirty="0"/>
              <a:t>“But these are written that you may believe that Jesus is the Messiah, the Son of God, and that by believing you may have life in his name.”</a:t>
            </a:r>
          </a:p>
          <a:p>
            <a:pPr marL="0" lvl="2" indent="0" algn="ctr">
              <a:buNone/>
            </a:pPr>
            <a:endParaRPr lang="en-US" sz="2400" b="1" dirty="0"/>
          </a:p>
          <a:p>
            <a:pPr marL="0" lvl="2" indent="0" algn="ctr">
              <a:buNone/>
            </a:pPr>
            <a:endParaRPr lang="en-US" sz="2400" b="1" dirty="0"/>
          </a:p>
          <a:p>
            <a:pPr marL="0" lvl="2" indent="0" algn="ctr">
              <a:buNone/>
            </a:pPr>
            <a:endParaRPr lang="en-US" sz="2400" b="1" dirty="0"/>
          </a:p>
          <a:p>
            <a:pPr marL="0" lvl="2" indent="0" algn="ctr">
              <a:buNone/>
            </a:pPr>
            <a:r>
              <a:rPr lang="en-US" b="1" dirty="0"/>
              <a:t>Next Week: </a:t>
            </a:r>
            <a:r>
              <a:rPr lang="en-US" dirty="0"/>
              <a:t>Kelley Johnson</a:t>
            </a:r>
          </a:p>
          <a:p>
            <a:pPr marL="0" indent="0" algn="ctr">
              <a:buNone/>
            </a:pPr>
            <a:endParaRPr lang="en-US" sz="1300" b="1" dirty="0"/>
          </a:p>
        </p:txBody>
      </p:sp>
    </p:spTree>
    <p:extLst>
      <p:ext uri="{BB962C8B-B14F-4D97-AF65-F5344CB8AC3E}">
        <p14:creationId xmlns:p14="http://schemas.microsoft.com/office/powerpoint/2010/main" val="2919768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84A49-CF12-EC17-1B0B-A1A28D2C2D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15B38A-D8A1-CE91-78CE-D5CC8BF209C1}"/>
              </a:ext>
            </a:extLst>
          </p:cNvPr>
          <p:cNvSpPr>
            <a:spLocks noGrp="1"/>
          </p:cNvSpPr>
          <p:nvPr>
            <p:ph type="title"/>
          </p:nvPr>
        </p:nvSpPr>
        <p:spPr/>
        <p:txBody>
          <a:bodyPr/>
          <a:lstStyle/>
          <a:p>
            <a:r>
              <a:rPr lang="en-US" dirty="0"/>
              <a:t>John 20:30-31</a:t>
            </a:r>
          </a:p>
        </p:txBody>
      </p:sp>
      <p:sp>
        <p:nvSpPr>
          <p:cNvPr id="3" name="Content Placeholder 2">
            <a:extLst>
              <a:ext uri="{FF2B5EF4-FFF2-40B4-BE49-F238E27FC236}">
                <a16:creationId xmlns:a16="http://schemas.microsoft.com/office/drawing/2014/main" id="{7F1F799F-1141-0F70-884A-78479CE22DFD}"/>
              </a:ext>
            </a:extLst>
          </p:cNvPr>
          <p:cNvSpPr>
            <a:spLocks noGrp="1"/>
          </p:cNvSpPr>
          <p:nvPr>
            <p:ph idx="1"/>
          </p:nvPr>
        </p:nvSpPr>
        <p:spPr/>
        <p:txBody>
          <a:bodyPr>
            <a:normAutofit/>
          </a:bodyPr>
          <a:lstStyle/>
          <a:p>
            <a:pPr marL="0" indent="0" algn="ctr">
              <a:buNone/>
            </a:pPr>
            <a:r>
              <a:rPr lang="en-US" dirty="0"/>
              <a:t>Jesus performed many other signs in the presence of his disciples, which are not recorded in this book. But these are written that you may believe that the Messiah is Jesus, the Son of God, and that by believing you may have life in his name.</a:t>
            </a:r>
          </a:p>
        </p:txBody>
      </p:sp>
    </p:spTree>
    <p:extLst>
      <p:ext uri="{BB962C8B-B14F-4D97-AF65-F5344CB8AC3E}">
        <p14:creationId xmlns:p14="http://schemas.microsoft.com/office/powerpoint/2010/main" val="96161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51F361-361C-786A-AD40-9CBDD371E794}"/>
              </a:ext>
            </a:extLst>
          </p:cNvPr>
          <p:cNvSpPr>
            <a:spLocks noGrp="1"/>
          </p:cNvSpPr>
          <p:nvPr>
            <p:ph type="title"/>
          </p:nvPr>
        </p:nvSpPr>
        <p:spPr/>
        <p:txBody>
          <a:bodyPr/>
          <a:lstStyle/>
          <a:p>
            <a:r>
              <a:rPr lang="en-US" dirty="0"/>
              <a:t>John 21:24-25</a:t>
            </a:r>
          </a:p>
        </p:txBody>
      </p:sp>
      <p:sp>
        <p:nvSpPr>
          <p:cNvPr id="3" name="Content Placeholder 2">
            <a:extLst>
              <a:ext uri="{FF2B5EF4-FFF2-40B4-BE49-F238E27FC236}">
                <a16:creationId xmlns:a16="http://schemas.microsoft.com/office/drawing/2014/main" id="{B267B00C-12AA-B8B7-F1EB-68A3AC0D1D2A}"/>
              </a:ext>
            </a:extLst>
          </p:cNvPr>
          <p:cNvSpPr>
            <a:spLocks noGrp="1"/>
          </p:cNvSpPr>
          <p:nvPr>
            <p:ph idx="1"/>
          </p:nvPr>
        </p:nvSpPr>
        <p:spPr/>
        <p:txBody>
          <a:bodyPr>
            <a:normAutofit/>
          </a:bodyPr>
          <a:lstStyle/>
          <a:p>
            <a:pPr marL="0" indent="0" algn="ctr" rtl="0">
              <a:buNone/>
            </a:pPr>
            <a:r>
              <a:rPr lang="en-US" dirty="0"/>
              <a:t>This is the disciple who testifies to these things and who wrote them down. We know that his testimony is true. Jesus did many other things as well. If every one of them were written down, I suppose that even the whole world would not have room for the books that would be written.</a:t>
            </a:r>
          </a:p>
        </p:txBody>
      </p:sp>
    </p:spTree>
    <p:extLst>
      <p:ext uri="{BB962C8B-B14F-4D97-AF65-F5344CB8AC3E}">
        <p14:creationId xmlns:p14="http://schemas.microsoft.com/office/powerpoint/2010/main" val="125126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FF4C1-F415-5CEF-BF08-FB20E8B3F3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AABDA0-377E-A36B-47E2-0D841341C58B}"/>
              </a:ext>
            </a:extLst>
          </p:cNvPr>
          <p:cNvSpPr>
            <a:spLocks noGrp="1"/>
          </p:cNvSpPr>
          <p:nvPr>
            <p:ph type="title"/>
          </p:nvPr>
        </p:nvSpPr>
        <p:spPr/>
        <p:txBody>
          <a:bodyPr>
            <a:noAutofit/>
          </a:bodyPr>
          <a:lstStyle/>
          <a:p>
            <a:r>
              <a:rPr lang="en-US" sz="6000" dirty="0"/>
              <a:t>John’s Selections</a:t>
            </a:r>
          </a:p>
        </p:txBody>
      </p:sp>
      <p:sp>
        <p:nvSpPr>
          <p:cNvPr id="3" name="Content Placeholder 2">
            <a:extLst>
              <a:ext uri="{FF2B5EF4-FFF2-40B4-BE49-F238E27FC236}">
                <a16:creationId xmlns:a16="http://schemas.microsoft.com/office/drawing/2014/main" id="{1C124A40-66E0-732A-68BF-855B221B5E24}"/>
              </a:ext>
            </a:extLst>
          </p:cNvPr>
          <p:cNvSpPr>
            <a:spLocks noGrp="1"/>
          </p:cNvSpPr>
          <p:nvPr>
            <p:ph idx="1"/>
          </p:nvPr>
        </p:nvSpPr>
        <p:spPr>
          <a:xfrm>
            <a:off x="0" y="1029811"/>
            <a:ext cx="12192000" cy="5828188"/>
          </a:xfrm>
        </p:spPr>
        <p:txBody>
          <a:bodyPr>
            <a:normAutofit/>
          </a:bodyPr>
          <a:lstStyle/>
          <a:p>
            <a:r>
              <a:rPr lang="en-US" dirty="0"/>
              <a:t>John explains that his account of Jesus’ ministry is </a:t>
            </a:r>
            <a:r>
              <a:rPr lang="en-US" u="sng" dirty="0"/>
              <a:t>selective</a:t>
            </a:r>
            <a:r>
              <a:rPr lang="en-US" dirty="0"/>
              <a:t>, not </a:t>
            </a:r>
            <a:r>
              <a:rPr lang="en-US" u="sng" dirty="0"/>
              <a:t>exhaustive</a:t>
            </a:r>
            <a:endParaRPr lang="en-US" dirty="0"/>
          </a:p>
          <a:p>
            <a:r>
              <a:rPr lang="en-US" dirty="0"/>
              <a:t>He assumes that his readers are familiar with at least one other </a:t>
            </a:r>
            <a:r>
              <a:rPr lang="en-US" u="sng" dirty="0"/>
              <a:t>Gospel</a:t>
            </a:r>
            <a:r>
              <a:rPr lang="en-US" dirty="0"/>
              <a:t> account</a:t>
            </a:r>
          </a:p>
          <a:p>
            <a:pPr lvl="1"/>
            <a:r>
              <a:rPr lang="en-US" dirty="0"/>
              <a:t>So, he chooses to include stories not told elsewhere</a:t>
            </a:r>
          </a:p>
          <a:p>
            <a:pPr lvl="2"/>
            <a:r>
              <a:rPr lang="en-US" dirty="0"/>
              <a:t>Approximately </a:t>
            </a:r>
            <a:r>
              <a:rPr lang="en-US" u="sng" dirty="0"/>
              <a:t>92</a:t>
            </a:r>
            <a:r>
              <a:rPr lang="en-US" dirty="0"/>
              <a:t>% of John’s Gospel is unique</a:t>
            </a:r>
          </a:p>
        </p:txBody>
      </p:sp>
    </p:spTree>
    <p:extLst>
      <p:ext uri="{BB962C8B-B14F-4D97-AF65-F5344CB8AC3E}">
        <p14:creationId xmlns:p14="http://schemas.microsoft.com/office/powerpoint/2010/main" val="3637325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4F01EE-3D15-838B-5B0E-C5AFD6479F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8EE39D-0C49-9436-0E34-F6700954D9B7}"/>
              </a:ext>
            </a:extLst>
          </p:cNvPr>
          <p:cNvSpPr>
            <a:spLocks noGrp="1"/>
          </p:cNvSpPr>
          <p:nvPr>
            <p:ph type="title"/>
          </p:nvPr>
        </p:nvSpPr>
        <p:spPr/>
        <p:txBody>
          <a:bodyPr>
            <a:noAutofit/>
          </a:bodyPr>
          <a:lstStyle/>
          <a:p>
            <a:r>
              <a:rPr lang="en-US" sz="6000" dirty="0"/>
              <a:t>Unique to John’s Gospel</a:t>
            </a:r>
          </a:p>
        </p:txBody>
      </p:sp>
      <p:sp>
        <p:nvSpPr>
          <p:cNvPr id="3" name="Content Placeholder 2">
            <a:extLst>
              <a:ext uri="{FF2B5EF4-FFF2-40B4-BE49-F238E27FC236}">
                <a16:creationId xmlns:a16="http://schemas.microsoft.com/office/drawing/2014/main" id="{F1495808-F0EF-2916-C167-3273B46B91E1}"/>
              </a:ext>
            </a:extLst>
          </p:cNvPr>
          <p:cNvSpPr>
            <a:spLocks noGrp="1"/>
          </p:cNvSpPr>
          <p:nvPr>
            <p:ph idx="1"/>
          </p:nvPr>
        </p:nvSpPr>
        <p:spPr>
          <a:xfrm>
            <a:off x="0" y="1029811"/>
            <a:ext cx="12192000" cy="5828188"/>
          </a:xfrm>
        </p:spPr>
        <p:txBody>
          <a:bodyPr>
            <a:normAutofit/>
          </a:bodyPr>
          <a:lstStyle/>
          <a:p>
            <a:r>
              <a:rPr lang="en-US" dirty="0"/>
              <a:t>The wedding feast at Cana (2:1-12)</a:t>
            </a:r>
          </a:p>
          <a:p>
            <a:r>
              <a:rPr lang="en-US" dirty="0"/>
              <a:t>Jesus’ meeting with Nicodemus (3:1-21)</a:t>
            </a:r>
          </a:p>
          <a:p>
            <a:r>
              <a:rPr lang="en-US" dirty="0"/>
              <a:t>Jesus in Samaria (4:1-42)</a:t>
            </a:r>
          </a:p>
          <a:p>
            <a:r>
              <a:rPr lang="en-US" dirty="0"/>
              <a:t>The raising of Lazarus (11:1-44)</a:t>
            </a:r>
          </a:p>
          <a:p>
            <a:r>
              <a:rPr lang="en-US" dirty="0"/>
              <a:t>His “I Am” statements (6:35, 48; 8:12, 28; 9:5; 10:7, 11, 14; 11:25; 14:6; 15:1, 5)</a:t>
            </a:r>
          </a:p>
          <a:p>
            <a:r>
              <a:rPr lang="en-US" dirty="0"/>
              <a:t>And much more</a:t>
            </a:r>
            <a:r>
              <a:rPr lang="en-US" baseline="30000" dirty="0"/>
              <a:t>1</a:t>
            </a:r>
            <a:endParaRPr lang="en-US" dirty="0"/>
          </a:p>
        </p:txBody>
      </p:sp>
    </p:spTree>
    <p:extLst>
      <p:ext uri="{BB962C8B-B14F-4D97-AF65-F5344CB8AC3E}">
        <p14:creationId xmlns:p14="http://schemas.microsoft.com/office/powerpoint/2010/main" val="13207849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B4511D-647F-6EE5-DC37-FB7287EE4AA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AD8A60-933D-D7B6-BACD-C17473DCD06C}"/>
              </a:ext>
            </a:extLst>
          </p:cNvPr>
          <p:cNvSpPr>
            <a:spLocks noGrp="1"/>
          </p:cNvSpPr>
          <p:nvPr>
            <p:ph type="title"/>
          </p:nvPr>
        </p:nvSpPr>
        <p:spPr/>
        <p:txBody>
          <a:bodyPr>
            <a:noAutofit/>
          </a:bodyPr>
          <a:lstStyle/>
          <a:p>
            <a:r>
              <a:rPr lang="en-US" sz="6000" dirty="0"/>
              <a:t>John’s Selections</a:t>
            </a:r>
          </a:p>
        </p:txBody>
      </p:sp>
      <p:sp>
        <p:nvSpPr>
          <p:cNvPr id="3" name="Content Placeholder 2">
            <a:extLst>
              <a:ext uri="{FF2B5EF4-FFF2-40B4-BE49-F238E27FC236}">
                <a16:creationId xmlns:a16="http://schemas.microsoft.com/office/drawing/2014/main" id="{39CD0E27-7948-1EFD-28EA-5B5B992827FE}"/>
              </a:ext>
            </a:extLst>
          </p:cNvPr>
          <p:cNvSpPr>
            <a:spLocks noGrp="1"/>
          </p:cNvSpPr>
          <p:nvPr>
            <p:ph idx="1"/>
          </p:nvPr>
        </p:nvSpPr>
        <p:spPr>
          <a:xfrm>
            <a:off x="0" y="1029811"/>
            <a:ext cx="12192000" cy="5828188"/>
          </a:xfrm>
        </p:spPr>
        <p:txBody>
          <a:bodyPr>
            <a:normAutofit/>
          </a:bodyPr>
          <a:lstStyle/>
          <a:p>
            <a:r>
              <a:rPr lang="en-US" dirty="0"/>
              <a:t>And yet, even between John’s account and that of the other three canonical Gospels, this barely scratches the surface of all that Jesus did during His earthly ministry</a:t>
            </a:r>
          </a:p>
        </p:txBody>
      </p:sp>
    </p:spTree>
    <p:extLst>
      <p:ext uri="{BB962C8B-B14F-4D97-AF65-F5344CB8AC3E}">
        <p14:creationId xmlns:p14="http://schemas.microsoft.com/office/powerpoint/2010/main" val="2838355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3DE41-919C-9176-4FD1-CF9B0955F0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79F942-8D53-0DFD-57A0-6DE41DDA3349}"/>
              </a:ext>
            </a:extLst>
          </p:cNvPr>
          <p:cNvSpPr>
            <a:spLocks noGrp="1"/>
          </p:cNvSpPr>
          <p:nvPr>
            <p:ph type="title"/>
          </p:nvPr>
        </p:nvSpPr>
        <p:spPr/>
        <p:txBody>
          <a:bodyPr>
            <a:noAutofit/>
          </a:bodyPr>
          <a:lstStyle/>
          <a:p>
            <a:r>
              <a:rPr lang="en-US" sz="6000" dirty="0"/>
              <a:t>John’s Selections</a:t>
            </a:r>
          </a:p>
        </p:txBody>
      </p:sp>
      <p:sp>
        <p:nvSpPr>
          <p:cNvPr id="3" name="Content Placeholder 2">
            <a:extLst>
              <a:ext uri="{FF2B5EF4-FFF2-40B4-BE49-F238E27FC236}">
                <a16:creationId xmlns:a16="http://schemas.microsoft.com/office/drawing/2014/main" id="{BA734837-0C9A-4842-B3E1-EAC0225A3016}"/>
              </a:ext>
            </a:extLst>
          </p:cNvPr>
          <p:cNvSpPr>
            <a:spLocks noGrp="1"/>
          </p:cNvSpPr>
          <p:nvPr>
            <p:ph idx="1"/>
          </p:nvPr>
        </p:nvSpPr>
        <p:spPr>
          <a:xfrm>
            <a:off x="0" y="1029811"/>
            <a:ext cx="12192000" cy="5828188"/>
          </a:xfrm>
        </p:spPr>
        <p:txBody>
          <a:bodyPr>
            <a:normAutofit/>
          </a:bodyPr>
          <a:lstStyle/>
          <a:p>
            <a:r>
              <a:rPr lang="en-US" dirty="0"/>
              <a:t>“Jesus performed many other signs in the presence of his disciples, which are not recorded in this book.” (20:30)</a:t>
            </a:r>
          </a:p>
          <a:p>
            <a:r>
              <a:rPr lang="en-US" dirty="0"/>
              <a:t>“Jesus did many other things as well. If every one of them were written down, I suppose that even the whole world would not have room for the books that would be written.” (21:25)</a:t>
            </a:r>
          </a:p>
        </p:txBody>
      </p:sp>
    </p:spTree>
    <p:extLst>
      <p:ext uri="{BB962C8B-B14F-4D97-AF65-F5344CB8AC3E}">
        <p14:creationId xmlns:p14="http://schemas.microsoft.com/office/powerpoint/2010/main" val="29796166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478E8-D068-1C63-5B0D-CB541935B9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B951AF8-5DB3-960C-BD8A-6F23BF1DFFCD}"/>
              </a:ext>
            </a:extLst>
          </p:cNvPr>
          <p:cNvSpPr>
            <a:spLocks noGrp="1"/>
          </p:cNvSpPr>
          <p:nvPr>
            <p:ph type="title"/>
          </p:nvPr>
        </p:nvSpPr>
        <p:spPr/>
        <p:txBody>
          <a:bodyPr>
            <a:noAutofit/>
          </a:bodyPr>
          <a:lstStyle/>
          <a:p>
            <a:r>
              <a:rPr lang="en-US" sz="6000" dirty="0"/>
              <a:t>John’s Selections</a:t>
            </a:r>
          </a:p>
        </p:txBody>
      </p:sp>
      <p:sp>
        <p:nvSpPr>
          <p:cNvPr id="3" name="Content Placeholder 2">
            <a:extLst>
              <a:ext uri="{FF2B5EF4-FFF2-40B4-BE49-F238E27FC236}">
                <a16:creationId xmlns:a16="http://schemas.microsoft.com/office/drawing/2014/main" id="{BED73102-A3C3-B313-4509-2F61AABD2B8E}"/>
              </a:ext>
            </a:extLst>
          </p:cNvPr>
          <p:cNvSpPr>
            <a:spLocks noGrp="1"/>
          </p:cNvSpPr>
          <p:nvPr>
            <p:ph idx="1"/>
          </p:nvPr>
        </p:nvSpPr>
        <p:spPr>
          <a:xfrm>
            <a:off x="0" y="1029811"/>
            <a:ext cx="12192000" cy="5828188"/>
          </a:xfrm>
        </p:spPr>
        <p:txBody>
          <a:bodyPr>
            <a:normAutofit/>
          </a:bodyPr>
          <a:lstStyle/>
          <a:p>
            <a:r>
              <a:rPr lang="en-US" dirty="0"/>
              <a:t>John’s </a:t>
            </a:r>
            <a:r>
              <a:rPr lang="en-US" u="sng" dirty="0"/>
              <a:t>selection</a:t>
            </a:r>
            <a:r>
              <a:rPr lang="en-US" dirty="0"/>
              <a:t> &amp; </a:t>
            </a:r>
            <a:r>
              <a:rPr lang="en-US" u="sng" dirty="0"/>
              <a:t>placement</a:t>
            </a:r>
            <a:r>
              <a:rPr lang="en-US" dirty="0"/>
              <a:t> of stories are meant to illustrate his </a:t>
            </a:r>
            <a:r>
              <a:rPr lang="en-US" u="sng" dirty="0"/>
              <a:t>purpose</a:t>
            </a:r>
          </a:p>
        </p:txBody>
      </p:sp>
    </p:spTree>
    <p:extLst>
      <p:ext uri="{BB962C8B-B14F-4D97-AF65-F5344CB8AC3E}">
        <p14:creationId xmlns:p14="http://schemas.microsoft.com/office/powerpoint/2010/main" val="962352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14133</TotalTime>
  <Words>1218</Words>
  <Application>Microsoft Office PowerPoint</Application>
  <PresentationFormat>Widescreen</PresentationFormat>
  <Paragraphs>123</Paragraphs>
  <Slides>24</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Aptos</vt:lpstr>
      <vt:lpstr>Arial</vt:lpstr>
      <vt:lpstr>Garamond</vt:lpstr>
      <vt:lpstr>Times New Roman</vt:lpstr>
      <vt:lpstr>Office Theme</vt:lpstr>
      <vt:lpstr>The Gospel of John: The Purpose</vt:lpstr>
      <vt:lpstr>Recap</vt:lpstr>
      <vt:lpstr>John 20:30-31</vt:lpstr>
      <vt:lpstr>John 21:24-25</vt:lpstr>
      <vt:lpstr>John’s Selections</vt:lpstr>
      <vt:lpstr>Unique to John’s Gospel</vt:lpstr>
      <vt:lpstr>John’s Selections</vt:lpstr>
      <vt:lpstr>John’s Selections</vt:lpstr>
      <vt:lpstr>John’s Selections</vt:lpstr>
      <vt:lpstr>John’s Purpose</vt:lpstr>
      <vt:lpstr>2 Samuel 7:12-14</vt:lpstr>
      <vt:lpstr>John’s Purpose</vt:lpstr>
      <vt:lpstr>Psalm 2*</vt:lpstr>
      <vt:lpstr>Psalm 2</vt:lpstr>
      <vt:lpstr>Psalm 2</vt:lpstr>
      <vt:lpstr>Psalm 2</vt:lpstr>
      <vt:lpstr>John’s Purpose</vt:lpstr>
      <vt:lpstr>John’s Purpose</vt:lpstr>
      <vt:lpstr>John’s Purpose</vt:lpstr>
      <vt:lpstr>John 3:16-17</vt:lpstr>
      <vt:lpstr>John’s Witness</vt:lpstr>
      <vt:lpstr>John’s Witness</vt:lpstr>
      <vt:lpstr>So What?</vt:lpstr>
      <vt:lpstr>Mediation Verse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Jeffrey Starnes</dc:creator>
  <cp:lastModifiedBy>Jeffrey Starnes</cp:lastModifiedBy>
  <cp:revision>50</cp:revision>
  <cp:lastPrinted>2024-12-26T21:44:48Z</cp:lastPrinted>
  <dcterms:created xsi:type="dcterms:W3CDTF">2024-07-02T18:04:26Z</dcterms:created>
  <dcterms:modified xsi:type="dcterms:W3CDTF">2025-05-08T14:54:51Z</dcterms:modified>
</cp:coreProperties>
</file>